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4.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5.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6.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7.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5" r:id="rId1"/>
    <p:sldMasterId id="2147483859" r:id="rId2"/>
    <p:sldMasterId id="2147483887" r:id="rId3"/>
    <p:sldMasterId id="2147483940" r:id="rId4"/>
    <p:sldMasterId id="2147483985" r:id="rId5"/>
    <p:sldMasterId id="2147484013" r:id="rId6"/>
    <p:sldMasterId id="2147484109" r:id="rId7"/>
    <p:sldMasterId id="2147484328" r:id="rId8"/>
  </p:sldMasterIdLst>
  <p:notesMasterIdLst>
    <p:notesMasterId r:id="rId40"/>
  </p:notesMasterIdLst>
  <p:sldIdLst>
    <p:sldId id="358" r:id="rId9"/>
    <p:sldId id="357" r:id="rId10"/>
    <p:sldId id="1478" r:id="rId11"/>
    <p:sldId id="362" r:id="rId12"/>
    <p:sldId id="360" r:id="rId13"/>
    <p:sldId id="328" r:id="rId14"/>
    <p:sldId id="1485" r:id="rId15"/>
    <p:sldId id="271" r:id="rId16"/>
    <p:sldId id="1430" r:id="rId17"/>
    <p:sldId id="361" r:id="rId18"/>
    <p:sldId id="274" r:id="rId19"/>
    <p:sldId id="1486" r:id="rId20"/>
    <p:sldId id="1487" r:id="rId21"/>
    <p:sldId id="1488" r:id="rId22"/>
    <p:sldId id="1489" r:id="rId23"/>
    <p:sldId id="1490" r:id="rId24"/>
    <p:sldId id="1491" r:id="rId25"/>
    <p:sldId id="287" r:id="rId26"/>
    <p:sldId id="1492" r:id="rId27"/>
    <p:sldId id="1493" r:id="rId28"/>
    <p:sldId id="1494" r:id="rId29"/>
    <p:sldId id="1498" r:id="rId30"/>
    <p:sldId id="1495" r:id="rId31"/>
    <p:sldId id="1496" r:id="rId32"/>
    <p:sldId id="1497" r:id="rId33"/>
    <p:sldId id="1449" r:id="rId34"/>
    <p:sldId id="1011" r:id="rId35"/>
    <p:sldId id="1482" r:id="rId36"/>
    <p:sldId id="1483" r:id="rId37"/>
    <p:sldId id="1484" r:id="rId38"/>
    <p:sldId id="350" r:id="rId39"/>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D1A2"/>
    <a:srgbClr val="FFE9D3"/>
    <a:srgbClr val="EC7015"/>
    <a:srgbClr val="FEEEE7"/>
    <a:srgbClr val="E6DE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59"/>
    <p:restoredTop sz="94534"/>
  </p:normalViewPr>
  <p:slideViewPr>
    <p:cSldViewPr snapToGrid="0" snapToObjects="1">
      <p:cViewPr varScale="1">
        <p:scale>
          <a:sx n="53" d="100"/>
          <a:sy n="53" d="100"/>
        </p:scale>
        <p:origin x="108" y="1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BO"/>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9CC68-893E-BA46-8CDE-0A116DEAF234}" type="datetimeFigureOut">
              <a:rPr lang="es-BO" smtClean="0"/>
              <a:t>15/12/2022</a:t>
            </a:fld>
            <a:endParaRPr lang="es-BO"/>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BO"/>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BO"/>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66746-B02D-AF4D-9B92-4D3622C22041}" type="slidenum">
              <a:rPr lang="es-BO" smtClean="0"/>
              <a:t>‹Nº›</a:t>
            </a:fld>
            <a:endParaRPr lang="es-BO"/>
          </a:p>
        </p:txBody>
      </p:sp>
    </p:spTree>
    <p:extLst>
      <p:ext uri="{BB962C8B-B14F-4D97-AF65-F5344CB8AC3E}">
        <p14:creationId xmlns:p14="http://schemas.microsoft.com/office/powerpoint/2010/main" val="2278475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BO" dirty="0"/>
          </a:p>
        </p:txBody>
      </p:sp>
      <p:sp>
        <p:nvSpPr>
          <p:cNvPr id="4" name="Marcador de posición de número de diapositiva 3"/>
          <p:cNvSpPr>
            <a:spLocks noGrp="1"/>
          </p:cNvSpPr>
          <p:nvPr>
            <p:ph type="sldNum" sz="quarter" idx="10"/>
          </p:nvPr>
        </p:nvSpPr>
        <p:spPr/>
        <p:txBody>
          <a:bodyPr/>
          <a:lstStyle/>
          <a:p>
            <a:fld id="{BA0F6D12-D0E5-42E3-AE9E-4CBB24513023}" type="slidenum">
              <a:rPr kumimoji="1" lang="ja-JP" altLang="en-US" smtClean="0"/>
              <a:t>1</a:t>
            </a:fld>
            <a:endParaRPr kumimoji="1" lang="ja-JP" altLang="en-US"/>
          </a:p>
        </p:txBody>
      </p:sp>
    </p:spTree>
    <p:extLst>
      <p:ext uri="{BB962C8B-B14F-4D97-AF65-F5344CB8AC3E}">
        <p14:creationId xmlns:p14="http://schemas.microsoft.com/office/powerpoint/2010/main" val="1984506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http://dotcolon.net/font/route159/</a:t>
            </a:r>
          </a:p>
          <a:p>
            <a:r>
              <a:rPr kumimoji="1" lang="en-US" altLang="ja-JP" dirty="0"/>
              <a:t>https://www.google.com/fonts/specimen/Open+Sans</a:t>
            </a:r>
            <a:endParaRPr kumimoji="1" lang="ja-JP" altLang="en-US" dirty="0"/>
          </a:p>
        </p:txBody>
      </p:sp>
      <p:sp>
        <p:nvSpPr>
          <p:cNvPr id="4" name="スライド番号プレースホルダー 3"/>
          <p:cNvSpPr>
            <a:spLocks noGrp="1"/>
          </p:cNvSpPr>
          <p:nvPr>
            <p:ph type="sldNum" sz="quarter" idx="10"/>
          </p:nvPr>
        </p:nvSpPr>
        <p:spPr/>
        <p:txBody>
          <a:bodyPr/>
          <a:lstStyle/>
          <a:p>
            <a:fld id="{BA0F6D12-D0E5-42E3-AE9E-4CBB24513023}" type="slidenum">
              <a:rPr kumimoji="1" lang="ja-JP" altLang="en-US" smtClean="0"/>
              <a:t>5</a:t>
            </a:fld>
            <a:endParaRPr kumimoji="1" lang="ja-JP" altLang="en-US"/>
          </a:p>
        </p:txBody>
      </p:sp>
    </p:spTree>
    <p:extLst>
      <p:ext uri="{BB962C8B-B14F-4D97-AF65-F5344CB8AC3E}">
        <p14:creationId xmlns:p14="http://schemas.microsoft.com/office/powerpoint/2010/main" val="368505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BO" dirty="0"/>
          </a:p>
        </p:txBody>
      </p:sp>
      <p:sp>
        <p:nvSpPr>
          <p:cNvPr id="4" name="Marcador de posición de número de diapositiva 3"/>
          <p:cNvSpPr>
            <a:spLocks noGrp="1"/>
          </p:cNvSpPr>
          <p:nvPr>
            <p:ph type="sldNum" sz="quarter" idx="10"/>
          </p:nvPr>
        </p:nvSpPr>
        <p:spPr/>
        <p:txBody>
          <a:bodyPr/>
          <a:lstStyle/>
          <a:p>
            <a:fld id="{BA0F6D12-D0E5-42E3-AE9E-4CBB24513023}" type="slidenum">
              <a:rPr kumimoji="1" lang="ja-JP" altLang="en-US" smtClean="0"/>
              <a:t>6</a:t>
            </a:fld>
            <a:endParaRPr kumimoji="1" lang="ja-JP" altLang="en-US"/>
          </a:p>
        </p:txBody>
      </p:sp>
    </p:spTree>
    <p:extLst>
      <p:ext uri="{BB962C8B-B14F-4D97-AF65-F5344CB8AC3E}">
        <p14:creationId xmlns:p14="http://schemas.microsoft.com/office/powerpoint/2010/main" val="1775016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a:t>
            </a:r>
            <a:r>
              <a:rPr lang="en-US" baseline="0" dirty="0"/>
              <a:t> this slide there is a background placeholder. Click to the small icon on the center of the slide and choose an image from computer. </a:t>
            </a:r>
            <a:r>
              <a:rPr lang="en-US" dirty="0"/>
              <a:t>When </a:t>
            </a:r>
            <a:r>
              <a:rPr lang="en-US" baseline="0" dirty="0"/>
              <a:t>add an image, you must sent it to back with </a:t>
            </a:r>
            <a:r>
              <a:rPr lang="en-US" b="1" baseline="0" dirty="0"/>
              <a:t>Right Click on Image </a:t>
            </a:r>
            <a:r>
              <a:rPr lang="en-US" b="0" baseline="0" dirty="0"/>
              <a:t>-&gt; </a:t>
            </a:r>
            <a:r>
              <a:rPr lang="en-US" b="1" baseline="0" dirty="0"/>
              <a:t>Send to Back</a:t>
            </a:r>
            <a:r>
              <a:rPr lang="en-US" b="0" baseline="0" dirty="0"/>
              <a:t> -&gt; </a:t>
            </a:r>
            <a:r>
              <a:rPr lang="en-US" b="1" baseline="0" dirty="0"/>
              <a:t>Send to Back.</a:t>
            </a:r>
            <a:endParaRPr lang="bg-BG" b="0" dirty="0"/>
          </a:p>
          <a:p>
            <a:endParaRPr lang="bg-BG" dirty="0"/>
          </a:p>
        </p:txBody>
      </p:sp>
      <p:sp>
        <p:nvSpPr>
          <p:cNvPr id="4" name="Slide Number Placeholder 3"/>
          <p:cNvSpPr>
            <a:spLocks noGrp="1"/>
          </p:cNvSpPr>
          <p:nvPr>
            <p:ph type="sldNum" sz="quarter" idx="10"/>
          </p:nvPr>
        </p:nvSpPr>
        <p:spPr/>
        <p:txBody>
          <a:bodyPr/>
          <a:lstStyle/>
          <a:p>
            <a:fld id="{51FA003C-ACE2-4EF7-AF62-71758D32E637}" type="slidenum">
              <a:rPr lang="bg-BG" smtClean="0"/>
              <a:t>27</a:t>
            </a:fld>
            <a:endParaRPr lang="bg-BG"/>
          </a:p>
        </p:txBody>
      </p:sp>
    </p:spTree>
    <p:extLst>
      <p:ext uri="{BB962C8B-B14F-4D97-AF65-F5344CB8AC3E}">
        <p14:creationId xmlns:p14="http://schemas.microsoft.com/office/powerpoint/2010/main" val="750677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a:t>
            </a:r>
            <a:r>
              <a:rPr lang="en-US" baseline="0" dirty="0"/>
              <a:t> this slide there is a background placeholder. Click to the small icon on the center of the slide and choose an image from computer. </a:t>
            </a:r>
            <a:r>
              <a:rPr lang="en-US" dirty="0"/>
              <a:t>When </a:t>
            </a:r>
            <a:r>
              <a:rPr lang="en-US" baseline="0" dirty="0"/>
              <a:t>add an image, you must sent it to back with </a:t>
            </a:r>
            <a:r>
              <a:rPr lang="en-US" b="1" baseline="0" dirty="0"/>
              <a:t>Right Click on Image </a:t>
            </a:r>
            <a:r>
              <a:rPr lang="en-US" b="0" baseline="0" dirty="0"/>
              <a:t>-&gt; </a:t>
            </a:r>
            <a:r>
              <a:rPr lang="en-US" b="1" baseline="0" dirty="0"/>
              <a:t>Send to Back</a:t>
            </a:r>
            <a:r>
              <a:rPr lang="en-US" b="0" baseline="0" dirty="0"/>
              <a:t> -&gt; </a:t>
            </a:r>
            <a:r>
              <a:rPr lang="en-US" b="1" baseline="0" dirty="0"/>
              <a:t>Send to Back.</a:t>
            </a:r>
            <a:endParaRPr lang="bg-BG" b="0" dirty="0"/>
          </a:p>
          <a:p>
            <a:endParaRPr lang="bg-BG" dirty="0"/>
          </a:p>
        </p:txBody>
      </p:sp>
      <p:sp>
        <p:nvSpPr>
          <p:cNvPr id="4" name="Slide Number Placeholder 3"/>
          <p:cNvSpPr>
            <a:spLocks noGrp="1"/>
          </p:cNvSpPr>
          <p:nvPr>
            <p:ph type="sldNum" sz="quarter" idx="10"/>
          </p:nvPr>
        </p:nvSpPr>
        <p:spPr/>
        <p:txBody>
          <a:bodyPr/>
          <a:lstStyle/>
          <a:p>
            <a:fld id="{51FA003C-ACE2-4EF7-AF62-71758D32E637}" type="slidenum">
              <a:rPr lang="bg-BG" smtClean="0"/>
              <a:t>28</a:t>
            </a:fld>
            <a:endParaRPr lang="bg-BG"/>
          </a:p>
        </p:txBody>
      </p:sp>
    </p:spTree>
    <p:extLst>
      <p:ext uri="{BB962C8B-B14F-4D97-AF65-F5344CB8AC3E}">
        <p14:creationId xmlns:p14="http://schemas.microsoft.com/office/powerpoint/2010/main" val="3114493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a:t>
            </a:r>
            <a:r>
              <a:rPr lang="en-US" baseline="0" dirty="0"/>
              <a:t> this slide there is a background placeholder. Click to the small icon on the center of the slide and choose an image from computer. </a:t>
            </a:r>
            <a:r>
              <a:rPr lang="en-US" dirty="0"/>
              <a:t>When </a:t>
            </a:r>
            <a:r>
              <a:rPr lang="en-US" baseline="0" dirty="0"/>
              <a:t>add an image, you must sent it to back with </a:t>
            </a:r>
            <a:r>
              <a:rPr lang="en-US" b="1" baseline="0" dirty="0"/>
              <a:t>Right Click on Image </a:t>
            </a:r>
            <a:r>
              <a:rPr lang="en-US" b="0" baseline="0" dirty="0"/>
              <a:t>-&gt; </a:t>
            </a:r>
            <a:r>
              <a:rPr lang="en-US" b="1" baseline="0" dirty="0"/>
              <a:t>Send to Back</a:t>
            </a:r>
            <a:r>
              <a:rPr lang="en-US" b="0" baseline="0" dirty="0"/>
              <a:t> -&gt; </a:t>
            </a:r>
            <a:r>
              <a:rPr lang="en-US" b="1" baseline="0" dirty="0"/>
              <a:t>Send to Back.</a:t>
            </a:r>
            <a:endParaRPr lang="bg-BG" b="0" dirty="0"/>
          </a:p>
          <a:p>
            <a:endParaRPr lang="bg-BG" dirty="0"/>
          </a:p>
        </p:txBody>
      </p:sp>
      <p:sp>
        <p:nvSpPr>
          <p:cNvPr id="4" name="Slide Number Placeholder 3"/>
          <p:cNvSpPr>
            <a:spLocks noGrp="1"/>
          </p:cNvSpPr>
          <p:nvPr>
            <p:ph type="sldNum" sz="quarter" idx="10"/>
          </p:nvPr>
        </p:nvSpPr>
        <p:spPr/>
        <p:txBody>
          <a:bodyPr/>
          <a:lstStyle/>
          <a:p>
            <a:fld id="{51FA003C-ACE2-4EF7-AF62-71758D32E637}" type="slidenum">
              <a:rPr lang="bg-BG" smtClean="0"/>
              <a:t>29</a:t>
            </a:fld>
            <a:endParaRPr lang="bg-BG"/>
          </a:p>
        </p:txBody>
      </p:sp>
    </p:spTree>
    <p:extLst>
      <p:ext uri="{BB962C8B-B14F-4D97-AF65-F5344CB8AC3E}">
        <p14:creationId xmlns:p14="http://schemas.microsoft.com/office/powerpoint/2010/main" val="144911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a:t>
            </a:r>
            <a:r>
              <a:rPr lang="en-US" baseline="0" dirty="0"/>
              <a:t> this slide there is a background placeholder. Click to the small icon on the center of the slide and choose an image from computer. </a:t>
            </a:r>
            <a:r>
              <a:rPr lang="en-US" dirty="0"/>
              <a:t>When </a:t>
            </a:r>
            <a:r>
              <a:rPr lang="en-US" baseline="0" dirty="0"/>
              <a:t>add an image, you must sent it to back with </a:t>
            </a:r>
            <a:r>
              <a:rPr lang="en-US" b="1" baseline="0" dirty="0"/>
              <a:t>Right Click on Image </a:t>
            </a:r>
            <a:r>
              <a:rPr lang="en-US" b="0" baseline="0" dirty="0"/>
              <a:t>-&gt; </a:t>
            </a:r>
            <a:r>
              <a:rPr lang="en-US" b="1" baseline="0" dirty="0"/>
              <a:t>Send to Back</a:t>
            </a:r>
            <a:r>
              <a:rPr lang="en-US" b="0" baseline="0" dirty="0"/>
              <a:t> -&gt; </a:t>
            </a:r>
            <a:r>
              <a:rPr lang="en-US" b="1" baseline="0" dirty="0"/>
              <a:t>Send to Back.</a:t>
            </a:r>
            <a:endParaRPr lang="bg-BG" b="0" dirty="0"/>
          </a:p>
          <a:p>
            <a:endParaRPr lang="bg-BG" dirty="0"/>
          </a:p>
        </p:txBody>
      </p:sp>
      <p:sp>
        <p:nvSpPr>
          <p:cNvPr id="4" name="Slide Number Placeholder 3"/>
          <p:cNvSpPr>
            <a:spLocks noGrp="1"/>
          </p:cNvSpPr>
          <p:nvPr>
            <p:ph type="sldNum" sz="quarter" idx="10"/>
          </p:nvPr>
        </p:nvSpPr>
        <p:spPr/>
        <p:txBody>
          <a:bodyPr/>
          <a:lstStyle/>
          <a:p>
            <a:fld id="{51FA003C-ACE2-4EF7-AF62-71758D32E637}" type="slidenum">
              <a:rPr lang="bg-BG" smtClean="0"/>
              <a:t>30</a:t>
            </a:fld>
            <a:endParaRPr lang="bg-BG"/>
          </a:p>
        </p:txBody>
      </p:sp>
    </p:spTree>
    <p:extLst>
      <p:ext uri="{BB962C8B-B14F-4D97-AF65-F5344CB8AC3E}">
        <p14:creationId xmlns:p14="http://schemas.microsoft.com/office/powerpoint/2010/main" val="3133216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5" name="テキスト プレースホルダー 6"/>
          <p:cNvSpPr>
            <a:spLocks noGrp="1"/>
          </p:cNvSpPr>
          <p:nvPr>
            <p:ph type="body" sz="quarter" idx="14" hasCustomPrompt="1"/>
          </p:nvPr>
        </p:nvSpPr>
        <p:spPr>
          <a:xfrm>
            <a:off x="718936" y="2852936"/>
            <a:ext cx="10801146" cy="220824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p:nvSpPr>
        <p:spPr>
          <a:xfrm>
            <a:off x="814955" y="275692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88573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9"/>
          <p:cNvSpPr>
            <a:spLocks noGrp="1"/>
          </p:cNvSpPr>
          <p:nvPr>
            <p:ph type="pic" sz="quarter" idx="14" hasCustomPrompt="1"/>
          </p:nvPr>
        </p:nvSpPr>
        <p:spPr>
          <a:xfrm>
            <a:off x="0"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383"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2"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01317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1"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2975940"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a:off x="8688512"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58402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63033A-93F4-C449-81E5-6E428F9292D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363EAE99-8FB8-654A-B133-19662925D4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BO"/>
          </a:p>
        </p:txBody>
      </p:sp>
      <p:sp>
        <p:nvSpPr>
          <p:cNvPr id="4" name="Marcador de posición de fecha 3">
            <a:extLst>
              <a:ext uri="{FF2B5EF4-FFF2-40B4-BE49-F238E27FC236}">
                <a16:creationId xmlns:a16="http://schemas.microsoft.com/office/drawing/2014/main" id="{0CEC1285-8B24-0B4B-A2CF-953F953C3996}"/>
              </a:ext>
            </a:extLst>
          </p:cNvPr>
          <p:cNvSpPr>
            <a:spLocks noGrp="1"/>
          </p:cNvSpPr>
          <p:nvPr>
            <p:ph type="dt" sz="half" idx="10"/>
          </p:nvPr>
        </p:nvSpPr>
        <p:spPr/>
        <p:txBody>
          <a:bodyPr/>
          <a:lstStyle/>
          <a:p>
            <a:endParaRPr lang="es-BO"/>
          </a:p>
        </p:txBody>
      </p:sp>
      <p:sp>
        <p:nvSpPr>
          <p:cNvPr id="5" name="Marcador de posición de pie de página 4">
            <a:extLst>
              <a:ext uri="{FF2B5EF4-FFF2-40B4-BE49-F238E27FC236}">
                <a16:creationId xmlns:a16="http://schemas.microsoft.com/office/drawing/2014/main" id="{CD91EEC0-EF06-7347-B9C5-9A05F6424F43}"/>
              </a:ext>
            </a:extLst>
          </p:cNvPr>
          <p:cNvSpPr>
            <a:spLocks noGrp="1"/>
          </p:cNvSpPr>
          <p:nvPr>
            <p:ph type="ftr" sz="quarter" idx="11"/>
          </p:nvPr>
        </p:nvSpPr>
        <p:spPr/>
        <p:txBody>
          <a:bodyPr/>
          <a:lstStyle/>
          <a:p>
            <a:endParaRPr lang="es-BO"/>
          </a:p>
        </p:txBody>
      </p:sp>
      <p:sp>
        <p:nvSpPr>
          <p:cNvPr id="6" name="Marcador de posición de número de diapositiva 5">
            <a:extLst>
              <a:ext uri="{FF2B5EF4-FFF2-40B4-BE49-F238E27FC236}">
                <a16:creationId xmlns:a16="http://schemas.microsoft.com/office/drawing/2014/main" id="{90AD4FA5-CD76-D547-A72D-609E2A554947}"/>
              </a:ext>
            </a:extLst>
          </p:cNvPr>
          <p:cNvSpPr>
            <a:spLocks noGrp="1"/>
          </p:cNvSpPr>
          <p:nvPr>
            <p:ph type="sldNum" sz="quarter" idx="12"/>
          </p:nvPr>
        </p:nvSpPr>
        <p:spPr/>
        <p:txBody>
          <a:bodyPr/>
          <a:lstStyle/>
          <a:p>
            <a:fld id="{55E62692-2A8E-114E-9719-0F2752A4D4FB}" type="slidenum">
              <a:rPr lang="es-BO" smtClean="0"/>
              <a:t>‹Nº›</a:t>
            </a:fld>
            <a:endParaRPr lang="es-BO"/>
          </a:p>
        </p:txBody>
      </p:sp>
    </p:spTree>
    <p:extLst>
      <p:ext uri="{BB962C8B-B14F-4D97-AF65-F5344CB8AC3E}">
        <p14:creationId xmlns:p14="http://schemas.microsoft.com/office/powerpoint/2010/main" val="88145463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5" name="テキスト プレースホルダー 6"/>
          <p:cNvSpPr>
            <a:spLocks noGrp="1"/>
          </p:cNvSpPr>
          <p:nvPr>
            <p:ph type="body" sz="quarter" idx="14" hasCustomPrompt="1"/>
          </p:nvPr>
        </p:nvSpPr>
        <p:spPr>
          <a:xfrm>
            <a:off x="718936" y="2852936"/>
            <a:ext cx="10801146" cy="220824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p:nvSpPr>
        <p:spPr>
          <a:xfrm>
            <a:off x="814955" y="275692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45000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3600000">
            <a:off x="777225" y="234017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アーチ 12"/>
          <p:cNvSpPr/>
          <p:nvPr/>
        </p:nvSpPr>
        <p:spPr>
          <a:xfrm rot="6618510">
            <a:off x="854950" y="2417910"/>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テキスト プレースホルダー 6"/>
          <p:cNvSpPr>
            <a:spLocks noGrp="1"/>
          </p:cNvSpPr>
          <p:nvPr>
            <p:ph type="body" sz="quarter" idx="15" hasCustomPrompt="1"/>
          </p:nvPr>
        </p:nvSpPr>
        <p:spPr>
          <a:xfrm>
            <a:off x="1348817" y="2497201"/>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0" y="2967985"/>
            <a:ext cx="9292823" cy="215188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0107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アーチ 19"/>
          <p:cNvSpPr/>
          <p:nvPr/>
        </p:nvSpPr>
        <p:spPr>
          <a:xfrm rot="3600000">
            <a:off x="777225" y="1962047"/>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アーチ 20"/>
          <p:cNvSpPr/>
          <p:nvPr/>
        </p:nvSpPr>
        <p:spPr>
          <a:xfrm rot="6618510">
            <a:off x="854950" y="2039779"/>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テキスト プレースホルダー 6"/>
          <p:cNvSpPr>
            <a:spLocks noGrp="1"/>
          </p:cNvSpPr>
          <p:nvPr>
            <p:ph type="body" sz="quarter" idx="15" hasCustomPrompt="1"/>
          </p:nvPr>
        </p:nvSpPr>
        <p:spPr>
          <a:xfrm>
            <a:off x="1348818" y="2119070"/>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アーチ 27"/>
          <p:cNvSpPr/>
          <p:nvPr/>
        </p:nvSpPr>
        <p:spPr>
          <a:xfrm rot="6618510">
            <a:off x="6355316" y="203771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6"/>
          <p:cNvSpPr>
            <a:spLocks noGrp="1"/>
          </p:cNvSpPr>
          <p:nvPr>
            <p:ph type="body" sz="quarter" idx="16" hasCustomPrompt="1"/>
          </p:nvPr>
        </p:nvSpPr>
        <p:spPr>
          <a:xfrm>
            <a:off x="6849184" y="211700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0"/>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8930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0" y="1876403"/>
            <a:ext cx="6443876" cy="2208245"/>
            <a:chOff x="0" y="2839244"/>
            <a:chExt cx="9664975" cy="3312368"/>
          </a:xfrm>
          <a:solidFill>
            <a:schemeClr val="accent3"/>
          </a:solidFill>
        </p:grpSpPr>
        <p:sp>
          <p:nvSpPr>
            <p:cNvPr id="5" name="正方形/長方形 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 name="直角三角形 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4" name="グループ化 33"/>
          <p:cNvGrpSpPr/>
          <p:nvPr/>
        </p:nvGrpSpPr>
        <p:grpSpPr>
          <a:xfrm rot="10800000">
            <a:off x="5748124" y="2202047"/>
            <a:ext cx="6443876" cy="2208245"/>
            <a:chOff x="0" y="2839244"/>
            <a:chExt cx="9664975" cy="3312368"/>
          </a:xfrm>
          <a:solidFill>
            <a:schemeClr val="accent2"/>
          </a:solidFill>
        </p:grpSpPr>
        <p:sp>
          <p:nvSpPr>
            <p:cNvPr id="35" name="正方形/長方形 3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直角三角形 3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37" name="テキスト プレースホルダー 6"/>
          <p:cNvSpPr>
            <a:spLocks noGrp="1"/>
          </p:cNvSpPr>
          <p:nvPr>
            <p:ph type="body" sz="quarter" idx="27" hasCustomPrompt="1"/>
          </p:nvPr>
        </p:nvSpPr>
        <p:spPr>
          <a:xfrm>
            <a:off x="556641" y="2069094"/>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1" y="2403572"/>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p:nvGrpSpPr>
        <p:grpSpPr>
          <a:xfrm>
            <a:off x="0" y="4074294"/>
            <a:ext cx="6468055" cy="79353"/>
            <a:chOff x="0" y="6111441"/>
            <a:chExt cx="9701241" cy="119030"/>
          </a:xfrm>
          <a:solidFill>
            <a:schemeClr val="accent3">
              <a:lumMod val="60000"/>
              <a:lumOff val="40000"/>
            </a:schemeClr>
          </a:solidFill>
        </p:grpSpPr>
        <p:sp>
          <p:nvSpPr>
            <p:cNvPr id="40" name="正方形/長方形 39"/>
            <p:cNvSpPr/>
            <p:nvPr/>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
          <p:nvSpPr>
            <p:cNvPr id="41" name="直角三角形 40"/>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grpSp>
      <p:grpSp>
        <p:nvGrpSpPr>
          <p:cNvPr id="42" name="グループ化 41"/>
          <p:cNvGrpSpPr/>
          <p:nvPr/>
        </p:nvGrpSpPr>
        <p:grpSpPr>
          <a:xfrm rot="10800000">
            <a:off x="5721828" y="2133277"/>
            <a:ext cx="6470171" cy="79353"/>
            <a:chOff x="-3174" y="6111441"/>
            <a:chExt cx="9704415" cy="119030"/>
          </a:xfrm>
          <a:solidFill>
            <a:schemeClr val="accent2">
              <a:lumMod val="60000"/>
              <a:lumOff val="40000"/>
            </a:schemeClr>
          </a:solidFill>
        </p:grpSpPr>
        <p:sp>
          <p:nvSpPr>
            <p:cNvPr id="43" name="正方形/長方形 42"/>
            <p:cNvSpPr/>
            <p:nvPr/>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直角三角形 43"/>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45" name="テキスト プレースホルダー 6"/>
          <p:cNvSpPr>
            <a:spLocks noGrp="1"/>
          </p:cNvSpPr>
          <p:nvPr>
            <p:ph type="body" sz="quarter" idx="14" hasCustomPrompt="1"/>
          </p:nvPr>
        </p:nvSpPr>
        <p:spPr>
          <a:xfrm>
            <a:off x="553025" y="4232388"/>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01" y="4486492"/>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36854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p:nvSpPr>
        <p:spPr>
          <a:xfrm rot="3600000">
            <a:off x="777225" y="4560709"/>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3" name="アーチ 42"/>
          <p:cNvSpPr/>
          <p:nvPr/>
        </p:nvSpPr>
        <p:spPr>
          <a:xfrm rot="6618510">
            <a:off x="854950" y="4638441"/>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0" y="5188517"/>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37441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776469"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0" name="アーチ 19"/>
          <p:cNvSpPr/>
          <p:nvPr/>
        </p:nvSpPr>
        <p:spPr>
          <a:xfrm rot="6618510">
            <a:off x="854195" y="464232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1348062"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5" y="519239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7443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746654"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967996"/>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4047287"/>
            <a:ext cx="4746654"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6248557"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アーチ 19"/>
          <p:cNvSpPr/>
          <p:nvPr/>
        </p:nvSpPr>
        <p:spPr>
          <a:xfrm rot="6618510">
            <a:off x="6326282" y="1693336"/>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6820149" y="1772628"/>
            <a:ext cx="4746654"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33" y="2243412"/>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p:nvSpPr>
        <p:spPr>
          <a:xfrm rot="3600000">
            <a:off x="6248557"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アーチ 23"/>
          <p:cNvSpPr/>
          <p:nvPr/>
        </p:nvSpPr>
        <p:spPr>
          <a:xfrm rot="6618510">
            <a:off x="6326282" y="3970029"/>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テキスト プレースホルダー 6"/>
          <p:cNvSpPr>
            <a:spLocks noGrp="1"/>
          </p:cNvSpPr>
          <p:nvPr>
            <p:ph type="body" sz="quarter" idx="20" hasCustomPrompt="1"/>
          </p:nvPr>
        </p:nvSpPr>
        <p:spPr>
          <a:xfrm>
            <a:off x="6820149" y="4049320"/>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33" y="4520105"/>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33181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34216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74157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15" y="1604797"/>
            <a:ext cx="7536285"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5"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p:nvSpPr>
        <p:spPr>
          <a:xfrm>
            <a:off x="814955" y="501317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739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Icons and Items">
    <p:spTree>
      <p:nvGrpSpPr>
        <p:cNvPr id="1" name=""/>
        <p:cNvGrpSpPr/>
        <p:nvPr/>
      </p:nvGrpSpPr>
      <p:grpSpPr>
        <a:xfrm>
          <a:off x="0" y="0"/>
          <a:ext cx="0" cy="0"/>
          <a:chOff x="0" y="0"/>
          <a:chExt cx="0" cy="0"/>
        </a:xfrm>
      </p:grpSpPr>
      <p:sp>
        <p:nvSpPr>
          <p:cNvPr id="53" name="円/楕円 52"/>
          <p:cNvSpPr/>
          <p:nvPr/>
        </p:nvSpPr>
        <p:spPr>
          <a:xfrm>
            <a:off x="4051237" y="2022707"/>
            <a:ext cx="1578183" cy="157804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6671177" y="2022706"/>
            <a:ext cx="1578183" cy="157804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9291117" y="2022706"/>
            <a:ext cx="1578183" cy="157804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429401" y="2022705"/>
            <a:ext cx="1578183" cy="15780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3949628" y="1954974"/>
            <a:ext cx="1578183" cy="157804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6569568" y="1954973"/>
            <a:ext cx="1578183" cy="157804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円/楕円 50"/>
          <p:cNvSpPr/>
          <p:nvPr/>
        </p:nvSpPr>
        <p:spPr>
          <a:xfrm>
            <a:off x="9189508" y="1954972"/>
            <a:ext cx="1578183" cy="157804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327792" y="1954972"/>
            <a:ext cx="1578183" cy="157804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3996939" y="1988842"/>
            <a:ext cx="1578183" cy="15780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16879" y="1988842"/>
            <a:ext cx="1578183" cy="1578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9236819" y="1988841"/>
            <a:ext cx="1578183" cy="15780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375103" y="1988840"/>
            <a:ext cx="1578183" cy="157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12"/>
          <p:cNvSpPr>
            <a:spLocks noGrp="1"/>
          </p:cNvSpPr>
          <p:nvPr>
            <p:ph type="pic" sz="quarter" idx="17" hasCustomPrompt="1"/>
          </p:nvPr>
        </p:nvSpPr>
        <p:spPr>
          <a:xfrm>
            <a:off x="4503319" y="2495179"/>
            <a:ext cx="565421" cy="565372"/>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7123260" y="2495178"/>
            <a:ext cx="565421" cy="565372"/>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9743199"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0" hasCustomPrompt="1"/>
          </p:nvPr>
        </p:nvSpPr>
        <p:spPr>
          <a:xfrm>
            <a:off x="1881483"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7" y="3667685"/>
            <a:ext cx="2455554"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083980" y="419574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3538839" y="3666122"/>
            <a:ext cx="2477334"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57"/>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3704552" y="4194181"/>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6163041" y="3667685"/>
            <a:ext cx="2477334"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6325124" y="419574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テキスト プレースホルダー 6"/>
          <p:cNvSpPr>
            <a:spLocks noGrp="1"/>
          </p:cNvSpPr>
          <p:nvPr>
            <p:ph type="body" sz="quarter" idx="29" hasCustomPrompt="1"/>
          </p:nvPr>
        </p:nvSpPr>
        <p:spPr>
          <a:xfrm>
            <a:off x="8787242" y="3667685"/>
            <a:ext cx="2477334"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2"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8945696" y="419574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31146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9"/>
          <p:cNvSpPr>
            <a:spLocks noGrp="1"/>
          </p:cNvSpPr>
          <p:nvPr>
            <p:ph type="pic" sz="quarter" idx="14" hasCustomPrompt="1"/>
          </p:nvPr>
        </p:nvSpPr>
        <p:spPr>
          <a:xfrm>
            <a:off x="0"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383"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2"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01317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1"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2975940"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a:off x="8688512"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64984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4 Icons and Items">
    <p:spTree>
      <p:nvGrpSpPr>
        <p:cNvPr id="1" name=""/>
        <p:cNvGrpSpPr/>
        <p:nvPr/>
      </p:nvGrpSpPr>
      <p:grpSpPr>
        <a:xfrm>
          <a:off x="0" y="0"/>
          <a:ext cx="0" cy="0"/>
          <a:chOff x="0" y="0"/>
          <a:chExt cx="0" cy="0"/>
        </a:xfrm>
      </p:grpSpPr>
      <p:sp>
        <p:nvSpPr>
          <p:cNvPr id="53" name="円/楕円 52"/>
          <p:cNvSpPr/>
          <p:nvPr/>
        </p:nvSpPr>
        <p:spPr>
          <a:xfrm>
            <a:off x="4051237" y="2022707"/>
            <a:ext cx="1578183" cy="157804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6671177" y="2022706"/>
            <a:ext cx="1578183" cy="157804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9291117" y="2022706"/>
            <a:ext cx="1578183" cy="157804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429401" y="2022705"/>
            <a:ext cx="1578183" cy="15780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3949628" y="1954974"/>
            <a:ext cx="1578183" cy="157804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6569568" y="1954973"/>
            <a:ext cx="1578183" cy="157804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円/楕円 50"/>
          <p:cNvSpPr/>
          <p:nvPr/>
        </p:nvSpPr>
        <p:spPr>
          <a:xfrm>
            <a:off x="9189508" y="1954972"/>
            <a:ext cx="1578183" cy="157804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327792" y="1954972"/>
            <a:ext cx="1578183" cy="157804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3996939" y="1988842"/>
            <a:ext cx="1578183" cy="15780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16879" y="1988842"/>
            <a:ext cx="1578183" cy="1578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9236819" y="1988841"/>
            <a:ext cx="1578183" cy="15780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375103" y="1988840"/>
            <a:ext cx="1578183" cy="157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12"/>
          <p:cNvSpPr>
            <a:spLocks noGrp="1"/>
          </p:cNvSpPr>
          <p:nvPr>
            <p:ph type="pic" sz="quarter" idx="17" hasCustomPrompt="1"/>
          </p:nvPr>
        </p:nvSpPr>
        <p:spPr>
          <a:xfrm>
            <a:off x="4503319" y="2495179"/>
            <a:ext cx="565421" cy="565372"/>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7123260" y="2495178"/>
            <a:ext cx="565421" cy="565372"/>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9743199"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0" hasCustomPrompt="1"/>
          </p:nvPr>
        </p:nvSpPr>
        <p:spPr>
          <a:xfrm>
            <a:off x="1881483"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7" y="3667685"/>
            <a:ext cx="2455554"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083980" y="419574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3538839" y="3666122"/>
            <a:ext cx="2477334"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57"/>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3704552" y="4194181"/>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6163041" y="3667685"/>
            <a:ext cx="2477334"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6325124" y="419574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テキスト プレースホルダー 6"/>
          <p:cNvSpPr>
            <a:spLocks noGrp="1"/>
          </p:cNvSpPr>
          <p:nvPr>
            <p:ph type="body" sz="quarter" idx="29" hasCustomPrompt="1"/>
          </p:nvPr>
        </p:nvSpPr>
        <p:spPr>
          <a:xfrm>
            <a:off x="8787242" y="3667685"/>
            <a:ext cx="2477334"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2"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8945696" y="419574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67849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53" name="円/楕円 52"/>
          <p:cNvSpPr/>
          <p:nvPr/>
        </p:nvSpPr>
        <p:spPr>
          <a:xfrm>
            <a:off x="5164467" y="1887240"/>
            <a:ext cx="1967237" cy="196706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8605058" y="1887240"/>
            <a:ext cx="1967237" cy="196706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723876" y="1887238"/>
            <a:ext cx="1967237" cy="19670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5062858" y="1819507"/>
            <a:ext cx="1967237" cy="196706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8503449" y="1819506"/>
            <a:ext cx="1967237" cy="196706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622267" y="1819505"/>
            <a:ext cx="1967237" cy="196706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110169" y="1853376"/>
            <a:ext cx="1967237" cy="1967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8550760" y="1853375"/>
            <a:ext cx="1967237" cy="1967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669578" y="1853374"/>
            <a:ext cx="1967237" cy="196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21" hasCustomPrompt="1"/>
          </p:nvPr>
        </p:nvSpPr>
        <p:spPr>
          <a:xfrm>
            <a:off x="1096105" y="3904247"/>
            <a:ext cx="30907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577508" y="443230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4534794" y="3902684"/>
            <a:ext cx="3118201"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5"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5039982" y="443074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7975277" y="3904247"/>
            <a:ext cx="3118201"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8476836" y="443230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29" hasCustomPrompt="1"/>
          </p:nvPr>
        </p:nvSpPr>
        <p:spPr>
          <a:xfrm>
            <a:off x="1714199"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881"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63"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41204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6 Icon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図プレースホルダー 12"/>
          <p:cNvSpPr>
            <a:spLocks noGrp="1"/>
          </p:cNvSpPr>
          <p:nvPr>
            <p:ph type="pic" sz="quarter" idx="20" hasCustomPrompt="1"/>
          </p:nvPr>
        </p:nvSpPr>
        <p:spPr>
          <a:xfrm>
            <a:off x="59328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図プレースホルダー 12"/>
          <p:cNvSpPr>
            <a:spLocks noGrp="1"/>
          </p:cNvSpPr>
          <p:nvPr>
            <p:ph type="pic" sz="quarter" idx="25" hasCustomPrompt="1"/>
          </p:nvPr>
        </p:nvSpPr>
        <p:spPr>
          <a:xfrm>
            <a:off x="4424027"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図プレースホルダー 12"/>
          <p:cNvSpPr>
            <a:spLocks noGrp="1"/>
          </p:cNvSpPr>
          <p:nvPr>
            <p:ph type="pic" sz="quarter" idx="28" hasCustomPrompt="1"/>
          </p:nvPr>
        </p:nvSpPr>
        <p:spPr>
          <a:xfrm>
            <a:off x="825130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図プレースホルダー 12"/>
          <p:cNvSpPr>
            <a:spLocks noGrp="1"/>
          </p:cNvSpPr>
          <p:nvPr>
            <p:ph type="pic" sz="quarter" idx="31" hasCustomPrompt="1"/>
          </p:nvPr>
        </p:nvSpPr>
        <p:spPr>
          <a:xfrm>
            <a:off x="60119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図プレースホルダー 12"/>
          <p:cNvSpPr>
            <a:spLocks noGrp="1"/>
          </p:cNvSpPr>
          <p:nvPr>
            <p:ph type="pic" sz="quarter" idx="34" hasCustomPrompt="1"/>
          </p:nvPr>
        </p:nvSpPr>
        <p:spPr>
          <a:xfrm>
            <a:off x="4431936"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図プレースホルダー 12"/>
          <p:cNvSpPr>
            <a:spLocks noGrp="1"/>
          </p:cNvSpPr>
          <p:nvPr>
            <p:ph type="pic" sz="quarter" idx="37" hasCustomPrompt="1"/>
          </p:nvPr>
        </p:nvSpPr>
        <p:spPr>
          <a:xfrm>
            <a:off x="825921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80193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6 numer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2</a:t>
            </a:r>
            <a:endParaRPr kumimoji="1" lang="ja-JP" altLang="en-US" sz="2400"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3</a:t>
            </a:r>
            <a:endParaRPr kumimoji="1" lang="ja-JP" altLang="en-US" sz="2400"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4</a:t>
            </a:r>
            <a:endParaRPr kumimoji="1" lang="ja-JP" altLang="en-US" sz="2400"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5</a:t>
            </a:r>
            <a:endParaRPr kumimoji="1" lang="ja-JP" altLang="en-US" sz="2400"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6</a:t>
            </a:r>
            <a:endParaRPr kumimoji="1" lang="ja-JP" altLang="en-US" sz="2400"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4223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4198704" y="448765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0" name="円/楕円 39"/>
          <p:cNvSpPr/>
          <p:nvPr/>
        </p:nvSpPr>
        <p:spPr>
          <a:xfrm>
            <a:off x="1378735" y="214803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97727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p:nvSpPr>
        <p:spPr>
          <a:xfrm>
            <a:off x="1269469" y="206526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図プレースホルダー 5"/>
          <p:cNvSpPr>
            <a:spLocks noGrp="1"/>
          </p:cNvSpPr>
          <p:nvPr>
            <p:ph type="pic" sz="quarter" idx="14" hasCustomPrompt="1"/>
          </p:nvPr>
        </p:nvSpPr>
        <p:spPr>
          <a:xfrm>
            <a:off x="1378735" y="214803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p:nvSpPr>
        <p:spPr>
          <a:xfrm>
            <a:off x="514564" y="205202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円/楕円 44"/>
          <p:cNvSpPr/>
          <p:nvPr/>
        </p:nvSpPr>
        <p:spPr>
          <a:xfrm>
            <a:off x="1433368"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円/楕円 45"/>
          <p:cNvSpPr/>
          <p:nvPr/>
        </p:nvSpPr>
        <p:spPr>
          <a:xfrm>
            <a:off x="4867212" y="423155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7" name="テキスト プレースホルダー 6"/>
          <p:cNvSpPr>
            <a:spLocks noGrp="1"/>
          </p:cNvSpPr>
          <p:nvPr>
            <p:ph type="body" sz="quarter" idx="15" hasCustomPrompt="1"/>
          </p:nvPr>
        </p:nvSpPr>
        <p:spPr>
          <a:xfrm>
            <a:off x="5341171" y="2853952"/>
            <a:ext cx="5822435" cy="257801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p:nvSpPr>
        <p:spPr>
          <a:xfrm>
            <a:off x="5437190" y="273169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テキスト プレースホルダー 6"/>
          <p:cNvSpPr>
            <a:spLocks noGrp="1"/>
          </p:cNvSpPr>
          <p:nvPr>
            <p:ph type="body" sz="quarter" idx="16" hasCustomPrompt="1"/>
          </p:nvPr>
        </p:nvSpPr>
        <p:spPr>
          <a:xfrm>
            <a:off x="5341171" y="2086482"/>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447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mages and Text">
    <p:spTree>
      <p:nvGrpSpPr>
        <p:cNvPr id="1" name=""/>
        <p:cNvGrpSpPr/>
        <p:nvPr/>
      </p:nvGrpSpPr>
      <p:grpSpPr>
        <a:xfrm>
          <a:off x="0" y="0"/>
          <a:ext cx="0" cy="0"/>
          <a:chOff x="0" y="0"/>
          <a:chExt cx="0" cy="0"/>
        </a:xfrm>
      </p:grpSpPr>
      <p:sp>
        <p:nvSpPr>
          <p:cNvPr id="40" name="円/楕円 39"/>
          <p:cNvSpPr/>
          <p:nvPr/>
        </p:nvSpPr>
        <p:spPr>
          <a:xfrm>
            <a:off x="2972488" y="2275085"/>
            <a:ext cx="2681623" cy="2681390"/>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1" name="円/楕円 40"/>
          <p:cNvSpPr/>
          <p:nvPr/>
        </p:nvSpPr>
        <p:spPr>
          <a:xfrm>
            <a:off x="1630623" y="4043348"/>
            <a:ext cx="1944955"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 name="円/楕円 4"/>
          <p:cNvSpPr/>
          <p:nvPr/>
        </p:nvSpPr>
        <p:spPr>
          <a:xfrm>
            <a:off x="1246536" y="1861776"/>
            <a:ext cx="2053478" cy="205329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0" name="円/楕円 29"/>
          <p:cNvSpPr/>
          <p:nvPr/>
        </p:nvSpPr>
        <p:spPr>
          <a:xfrm>
            <a:off x="4784115" y="4840556"/>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31" name="円/楕円 30"/>
          <p:cNvSpPr/>
          <p:nvPr/>
        </p:nvSpPr>
        <p:spPr>
          <a:xfrm>
            <a:off x="1049571" y="4110206"/>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5"/>
          <p:cNvSpPr>
            <a:spLocks noGrp="1"/>
          </p:cNvSpPr>
          <p:nvPr>
            <p:ph type="pic" sz="quarter" idx="14" hasCustomPrompt="1"/>
          </p:nvPr>
        </p:nvSpPr>
        <p:spPr>
          <a:xfrm>
            <a:off x="1178797" y="1790262"/>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3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75" y="4012103"/>
            <a:ext cx="1895548" cy="1895383"/>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p:nvSpPr>
        <p:spPr>
          <a:xfrm>
            <a:off x="602682" y="3544278"/>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円/楕円 32"/>
          <p:cNvSpPr/>
          <p:nvPr/>
        </p:nvSpPr>
        <p:spPr>
          <a:xfrm>
            <a:off x="1376435"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円/楕円 33"/>
          <p:cNvSpPr/>
          <p:nvPr/>
        </p:nvSpPr>
        <p:spPr>
          <a:xfrm>
            <a:off x="4245655" y="523727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1" name="アーチ 20"/>
          <p:cNvSpPr/>
          <p:nvPr/>
        </p:nvSpPr>
        <p:spPr>
          <a:xfrm rot="3600000">
            <a:off x="6109413" y="1613571"/>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アーチ 21"/>
          <p:cNvSpPr/>
          <p:nvPr/>
        </p:nvSpPr>
        <p:spPr>
          <a:xfrm rot="6618510">
            <a:off x="6187138" y="1691303"/>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テキスト プレースホルダー 6"/>
          <p:cNvSpPr>
            <a:spLocks noGrp="1"/>
          </p:cNvSpPr>
          <p:nvPr>
            <p:ph type="body" sz="quarter" idx="17" hasCustomPrompt="1"/>
          </p:nvPr>
        </p:nvSpPr>
        <p:spPr>
          <a:xfrm>
            <a:off x="6681005" y="1770594"/>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389"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p:nvSpPr>
        <p:spPr>
          <a:xfrm rot="3600000">
            <a:off x="6109413"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7" name="アーチ 36"/>
          <p:cNvSpPr/>
          <p:nvPr/>
        </p:nvSpPr>
        <p:spPr>
          <a:xfrm rot="6618510">
            <a:off x="6187138" y="3967996"/>
            <a:ext cx="839345" cy="8394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8" name="テキスト プレースホルダー 6"/>
          <p:cNvSpPr>
            <a:spLocks noGrp="1"/>
          </p:cNvSpPr>
          <p:nvPr>
            <p:ph type="body" sz="quarter" idx="19" hasCustomPrompt="1"/>
          </p:nvPr>
        </p:nvSpPr>
        <p:spPr>
          <a:xfrm>
            <a:off x="6681005" y="4047287"/>
            <a:ext cx="4746654"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389"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1971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2 Images and Text">
    <p:spTree>
      <p:nvGrpSpPr>
        <p:cNvPr id="1" name=""/>
        <p:cNvGrpSpPr/>
        <p:nvPr/>
      </p:nvGrpSpPr>
      <p:grpSpPr>
        <a:xfrm>
          <a:off x="0" y="0"/>
          <a:ext cx="0" cy="0"/>
          <a:chOff x="0" y="0"/>
          <a:chExt cx="0" cy="0"/>
        </a:xfrm>
      </p:grpSpPr>
      <p:sp>
        <p:nvSpPr>
          <p:cNvPr id="66" name="円/楕円 65"/>
          <p:cNvSpPr/>
          <p:nvPr/>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696748" y="3947886"/>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5"/>
          <p:cNvSpPr>
            <a:spLocks noGrp="1"/>
          </p:cNvSpPr>
          <p:nvPr>
            <p:ph type="pic" sz="quarter" idx="15" hasCustomPrompt="1"/>
          </p:nvPr>
        </p:nvSpPr>
        <p:spPr>
          <a:xfrm>
            <a:off x="6347074" y="2417828"/>
            <a:ext cx="5844927" cy="2502515"/>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79" cy="141272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70" y="179797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0" y="4978398"/>
            <a:ext cx="5175776" cy="108857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1755009"/>
            <a:ext cx="5844927" cy="2502515"/>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p:nvSpPr>
        <p:spPr>
          <a:xfrm>
            <a:off x="360470" y="4782456"/>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7" name="円/楕円 66"/>
          <p:cNvSpPr/>
          <p:nvPr/>
        </p:nvSpPr>
        <p:spPr>
          <a:xfrm>
            <a:off x="7444284" y="1245020"/>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正方形/長方形 11"/>
          <p:cNvSpPr/>
          <p:nvPr/>
        </p:nvSpPr>
        <p:spPr>
          <a:xfrm>
            <a:off x="0" y="4257525"/>
            <a:ext cx="5844927" cy="62895"/>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8" name="正方形/長方形 67"/>
          <p:cNvSpPr/>
          <p:nvPr/>
        </p:nvSpPr>
        <p:spPr>
          <a:xfrm>
            <a:off x="6347074" y="2354618"/>
            <a:ext cx="5844927" cy="62895"/>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Tree>
    <p:extLst>
      <p:ext uri="{BB962C8B-B14F-4D97-AF65-F5344CB8AC3E}">
        <p14:creationId xmlns:p14="http://schemas.microsoft.com/office/powerpoint/2010/main" val="333527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74523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811231"/>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743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74523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74523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1" hasCustomPrompt="1"/>
          </p:nvPr>
        </p:nvSpPr>
        <p:spPr>
          <a:xfrm>
            <a:off x="688684" y="4323538"/>
            <a:ext cx="2477334" cy="382623"/>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1" y="4321975"/>
            <a:ext cx="2477334" cy="382623"/>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7" y="4323538"/>
            <a:ext cx="2477334" cy="382623"/>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4" y="4323538"/>
            <a:ext cx="2477334" cy="382623"/>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32398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45369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519683"/>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4521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45369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45369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73700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53" name="円/楕円 52"/>
          <p:cNvSpPr/>
          <p:nvPr/>
        </p:nvSpPr>
        <p:spPr>
          <a:xfrm>
            <a:off x="5164467" y="1887240"/>
            <a:ext cx="1967237" cy="196706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8605058" y="1887240"/>
            <a:ext cx="1967237" cy="196706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723876" y="1887238"/>
            <a:ext cx="1967237" cy="19670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5062858" y="1819507"/>
            <a:ext cx="1967237" cy="196706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8503449" y="1819506"/>
            <a:ext cx="1967237" cy="196706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622267" y="1819505"/>
            <a:ext cx="1967237" cy="196706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110169" y="1853376"/>
            <a:ext cx="1967237" cy="1967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8550760" y="1853375"/>
            <a:ext cx="1967237" cy="1967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669578" y="1853374"/>
            <a:ext cx="1967237" cy="196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21" hasCustomPrompt="1"/>
          </p:nvPr>
        </p:nvSpPr>
        <p:spPr>
          <a:xfrm>
            <a:off x="1096105" y="3904247"/>
            <a:ext cx="30907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577508" y="443230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4534794" y="3902684"/>
            <a:ext cx="3118201"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5"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5039982" y="443074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7975277" y="3904247"/>
            <a:ext cx="3118201"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8476836" y="443230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29" hasCustomPrompt="1"/>
          </p:nvPr>
        </p:nvSpPr>
        <p:spPr>
          <a:xfrm>
            <a:off x="1714199"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881"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63"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76434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3123376" y="3707015"/>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0" name="円/楕円 9"/>
          <p:cNvSpPr/>
          <p:nvPr/>
        </p:nvSpPr>
        <p:spPr>
          <a:xfrm>
            <a:off x="3804659" y="4343357"/>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11" name="円/楕円 10"/>
          <p:cNvSpPr/>
          <p:nvPr/>
        </p:nvSpPr>
        <p:spPr>
          <a:xfrm>
            <a:off x="905020" y="1877068"/>
            <a:ext cx="2775610"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4615" y="19326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p:nvSpPr>
        <p:spPr>
          <a:xfrm>
            <a:off x="795754" y="1794303"/>
            <a:ext cx="2775610"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5"/>
          <p:cNvSpPr>
            <a:spLocks noGrp="1"/>
          </p:cNvSpPr>
          <p:nvPr>
            <p:ph type="pic" sz="quarter" idx="14" hasCustomPrompt="1"/>
          </p:nvPr>
        </p:nvSpPr>
        <p:spPr>
          <a:xfrm>
            <a:off x="886260" y="1877067"/>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418597"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6"/>
          <p:cNvSpPr>
            <a:spLocks noGrp="1"/>
          </p:cNvSpPr>
          <p:nvPr>
            <p:ph type="body" sz="quarter" idx="21" hasCustomPrompt="1"/>
          </p:nvPr>
        </p:nvSpPr>
        <p:spPr>
          <a:xfrm>
            <a:off x="361262" y="4785754"/>
            <a:ext cx="377590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2" y="5201608"/>
            <a:ext cx="3431947" cy="382623"/>
          </a:xfrm>
        </p:spPr>
        <p:txBody>
          <a:bodyPr anchor="t">
            <a:noAutofit/>
          </a:bodyPr>
          <a:lstStyle>
            <a:lvl1pPr algn="ctr">
              <a:defRPr sz="1333"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188" y="1671101"/>
            <a:ext cx="3752310"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5" y="2257337"/>
            <a:ext cx="3724726" cy="144967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4237864" y="2199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4237864" y="3842550"/>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12"/>
          <p:cNvSpPr>
            <a:spLocks noGrp="1"/>
          </p:cNvSpPr>
          <p:nvPr>
            <p:ph type="pic" sz="quarter" idx="20" hasCustomPrompt="1"/>
          </p:nvPr>
        </p:nvSpPr>
        <p:spPr>
          <a:xfrm>
            <a:off x="4323138" y="3927817"/>
            <a:ext cx="382297" cy="382263"/>
          </a:xfrm>
        </p:spPr>
        <p:txBody>
          <a:bodyPr>
            <a:normAutofit/>
          </a:bodyPr>
          <a:lstStyle>
            <a:lvl1pPr>
              <a:defRPr sz="1067"/>
            </a:lvl1pPr>
          </a:lstStyle>
          <a:p>
            <a:r>
              <a:rPr kumimoji="1" lang="en-US" altLang="ja-JP" dirty="0"/>
              <a:t> </a:t>
            </a:r>
            <a:endParaRPr kumimoji="1" lang="ja-JP" altLang="en-US" dirty="0"/>
          </a:p>
        </p:txBody>
      </p:sp>
      <p:sp>
        <p:nvSpPr>
          <p:cNvPr id="25" name="円/楕円 24"/>
          <p:cNvSpPr/>
          <p:nvPr/>
        </p:nvSpPr>
        <p:spPr>
          <a:xfrm>
            <a:off x="4237863" y="455453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12"/>
          <p:cNvSpPr>
            <a:spLocks noGrp="1"/>
          </p:cNvSpPr>
          <p:nvPr>
            <p:ph type="pic" sz="quarter" idx="32" hasCustomPrompt="1"/>
          </p:nvPr>
        </p:nvSpPr>
        <p:spPr>
          <a:xfrm>
            <a:off x="4323137" y="4639799"/>
            <a:ext cx="382297" cy="382263"/>
          </a:xfrm>
        </p:spPr>
        <p:txBody>
          <a:bodyPr>
            <a:normAutofit/>
          </a:bodyPr>
          <a:lstStyle>
            <a:lvl1pPr>
              <a:defRPr sz="1067"/>
            </a:lvl1pPr>
          </a:lstStyle>
          <a:p>
            <a:r>
              <a:rPr kumimoji="1" lang="en-US" altLang="ja-JP" dirty="0"/>
              <a:t> </a:t>
            </a:r>
            <a:endParaRPr kumimoji="1" lang="ja-JP" altLang="en-US" dirty="0"/>
          </a:p>
        </p:txBody>
      </p:sp>
      <p:sp>
        <p:nvSpPr>
          <p:cNvPr id="27" name="円/楕円 26"/>
          <p:cNvSpPr/>
          <p:nvPr/>
        </p:nvSpPr>
        <p:spPr>
          <a:xfrm>
            <a:off x="4237864" y="5266513"/>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12"/>
          <p:cNvSpPr>
            <a:spLocks noGrp="1"/>
          </p:cNvSpPr>
          <p:nvPr>
            <p:ph type="pic" sz="quarter" idx="33" hasCustomPrompt="1"/>
          </p:nvPr>
        </p:nvSpPr>
        <p:spPr>
          <a:xfrm>
            <a:off x="4323138" y="5351781"/>
            <a:ext cx="382297" cy="382263"/>
          </a:xfrm>
        </p:spPr>
        <p:txBody>
          <a:bodyPr>
            <a:normAutofit/>
          </a:bodyPr>
          <a:lstStyle>
            <a:lvl1pPr>
              <a:defRPr sz="1067"/>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08"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08"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08" y="5302885"/>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p:nvSpPr>
        <p:spPr>
          <a:xfrm>
            <a:off x="8099905" y="219690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8" hasCustomPrompt="1"/>
          </p:nvPr>
        </p:nvSpPr>
        <p:spPr>
          <a:xfrm>
            <a:off x="7979723" y="2404053"/>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p:nvGrpSpPr>
        <p:grpSpPr>
          <a:xfrm>
            <a:off x="8066814" y="2804650"/>
            <a:ext cx="3425697" cy="287203"/>
            <a:chOff x="12418479" y="4395656"/>
            <a:chExt cx="5138100" cy="430805"/>
          </a:xfrm>
        </p:grpSpPr>
        <p:sp>
          <p:nvSpPr>
            <p:cNvPr id="37" name="円/楕円 36"/>
            <p:cNvSpPr/>
            <p:nvPr/>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円/楕円 42"/>
            <p:cNvSpPr/>
            <p:nvPr/>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61" name="テキスト プレースホルダー 6"/>
          <p:cNvSpPr>
            <a:spLocks noGrp="1"/>
          </p:cNvSpPr>
          <p:nvPr>
            <p:ph type="body" sz="quarter" idx="39" hasCustomPrompt="1"/>
          </p:nvPr>
        </p:nvSpPr>
        <p:spPr>
          <a:xfrm>
            <a:off x="7979723" y="3275051"/>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p:nvGrpSpPr>
        <p:grpSpPr>
          <a:xfrm>
            <a:off x="8066814" y="3675649"/>
            <a:ext cx="3425697" cy="287203"/>
            <a:chOff x="12418479" y="5702154"/>
            <a:chExt cx="5138100" cy="430805"/>
          </a:xfrm>
        </p:grpSpPr>
        <p:sp>
          <p:nvSpPr>
            <p:cNvPr id="63" name="円/楕円 62"/>
            <p:cNvSpPr/>
            <p:nvPr/>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5" name="円/楕円 64"/>
            <p:cNvSpPr/>
            <p:nvPr/>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7" name="円/楕円 66"/>
            <p:cNvSpPr/>
            <p:nvPr/>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円/楕円 67"/>
            <p:cNvSpPr/>
            <p:nvPr/>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円/楕円 68"/>
            <p:cNvSpPr/>
            <p:nvPr/>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0" name="円/楕円 69"/>
            <p:cNvSpPr/>
            <p:nvPr/>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1" name="円/楕円 70"/>
            <p:cNvSpPr/>
            <p:nvPr/>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2" name="円/楕円 71"/>
            <p:cNvSpPr/>
            <p:nvPr/>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3" name="テキスト プレースホルダー 6"/>
          <p:cNvSpPr>
            <a:spLocks noGrp="1"/>
          </p:cNvSpPr>
          <p:nvPr>
            <p:ph type="body" sz="quarter" idx="40" hasCustomPrompt="1"/>
          </p:nvPr>
        </p:nvSpPr>
        <p:spPr>
          <a:xfrm>
            <a:off x="7979723" y="4146050"/>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p:nvGrpSpPr>
        <p:grpSpPr>
          <a:xfrm>
            <a:off x="8066814" y="4546647"/>
            <a:ext cx="3425697" cy="287203"/>
            <a:chOff x="12418479" y="7008652"/>
            <a:chExt cx="5138100" cy="430805"/>
          </a:xfrm>
        </p:grpSpPr>
        <p:sp>
          <p:nvSpPr>
            <p:cNvPr id="75" name="円/楕円 74"/>
            <p:cNvSpPr/>
            <p:nvPr/>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6" name="円/楕円 75"/>
            <p:cNvSpPr/>
            <p:nvPr/>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7" name="円/楕円 76"/>
            <p:cNvSpPr/>
            <p:nvPr/>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円/楕円 77"/>
            <p:cNvSpPr/>
            <p:nvPr/>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円/楕円 78"/>
            <p:cNvSpPr/>
            <p:nvPr/>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円/楕円 79"/>
            <p:cNvSpPr/>
            <p:nvPr/>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1" name="円/楕円 80"/>
            <p:cNvSpPr/>
            <p:nvPr/>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3" name="円/楕円 82"/>
            <p:cNvSpPr/>
            <p:nvPr/>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円/楕円 83"/>
            <p:cNvSpPr/>
            <p:nvPr/>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85" name="テキスト プレースホルダー 6"/>
          <p:cNvSpPr>
            <a:spLocks noGrp="1"/>
          </p:cNvSpPr>
          <p:nvPr>
            <p:ph type="body" sz="quarter" idx="41" hasCustomPrompt="1"/>
          </p:nvPr>
        </p:nvSpPr>
        <p:spPr>
          <a:xfrm>
            <a:off x="7979723" y="5017049"/>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p:nvGrpSpPr>
        <p:grpSpPr>
          <a:xfrm>
            <a:off x="8066814" y="5417646"/>
            <a:ext cx="3425697" cy="287203"/>
            <a:chOff x="12418479" y="8315150"/>
            <a:chExt cx="5138100" cy="430805"/>
          </a:xfrm>
        </p:grpSpPr>
        <p:sp>
          <p:nvSpPr>
            <p:cNvPr id="87" name="円/楕円 86"/>
            <p:cNvSpPr/>
            <p:nvPr/>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円/楕円 87"/>
            <p:cNvSpPr/>
            <p:nvPr/>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円/楕円 88"/>
            <p:cNvSpPr/>
            <p:nvPr/>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円/楕円 89"/>
            <p:cNvSpPr/>
            <p:nvPr/>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1" name="円/楕円 90"/>
            <p:cNvSpPr/>
            <p:nvPr/>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円/楕円 91"/>
            <p:cNvSpPr/>
            <p:nvPr/>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円/楕円 92"/>
            <p:cNvSpPr/>
            <p:nvPr/>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円/楕円 93"/>
            <p:cNvSpPr/>
            <p:nvPr/>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5" name="円/楕円 94"/>
            <p:cNvSpPr/>
            <p:nvPr/>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13582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0" y="3689249"/>
            <a:ext cx="12192000" cy="9071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4339" y="3689249"/>
            <a:ext cx="1914789" cy="90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10293515" y="3689247"/>
            <a:ext cx="1898486"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7527983" y="3689247"/>
            <a:ext cx="2774219"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4698984" y="3689247"/>
            <a:ext cx="2774219"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1924765" y="3689248"/>
            <a:ext cx="2774219" cy="907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715910"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4495766"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プレースホルダー 6"/>
          <p:cNvSpPr>
            <a:spLocks noGrp="1"/>
          </p:cNvSpPr>
          <p:nvPr>
            <p:ph type="body" sz="quarter" idx="20" hasCustomPrompt="1"/>
          </p:nvPr>
        </p:nvSpPr>
        <p:spPr>
          <a:xfrm>
            <a:off x="1104213" y="3023163"/>
            <a:ext cx="1629829"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4"/>
            <a:ext cx="303244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12"/>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p:nvSpPr>
        <p:spPr>
          <a:xfrm>
            <a:off x="838914" y="252592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テキスト プレースホルダー 6"/>
          <p:cNvSpPr>
            <a:spLocks noGrp="1"/>
          </p:cNvSpPr>
          <p:nvPr>
            <p:ph type="body" sz="quarter" idx="25" hasCustomPrompt="1"/>
          </p:nvPr>
        </p:nvSpPr>
        <p:spPr>
          <a:xfrm>
            <a:off x="3884069" y="3974632"/>
            <a:ext cx="1629829"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1" y="4419738"/>
            <a:ext cx="303244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p:nvSpPr>
        <p:spPr>
          <a:xfrm>
            <a:off x="3618770" y="49191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7" hasCustomPrompt="1"/>
          </p:nvPr>
        </p:nvSpPr>
        <p:spPr>
          <a:xfrm>
            <a:off x="3182761"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69"/>
            <a:ext cx="303244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798"/>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p:nvSpPr>
        <p:spPr>
          <a:xfrm>
            <a:off x="6409279" y="251140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31" hasCustomPrompt="1"/>
          </p:nvPr>
        </p:nvSpPr>
        <p:spPr>
          <a:xfrm>
            <a:off x="9477993" y="3974632"/>
            <a:ext cx="1629829"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8"/>
            <a:ext cx="3032446"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p:nvSpPr>
        <p:spPr>
          <a:xfrm>
            <a:off x="9212694" y="4919142"/>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33" hasCustomPrompt="1"/>
          </p:nvPr>
        </p:nvSpPr>
        <p:spPr>
          <a:xfrm>
            <a:off x="8776684"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789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4617169">
            <a:off x="392594" y="3606090"/>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正方形/長方形 5"/>
          <p:cNvSpPr/>
          <p:nvPr/>
        </p:nvSpPr>
        <p:spPr>
          <a:xfrm>
            <a:off x="0" y="3948192"/>
            <a:ext cx="418276" cy="30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rot="5400000">
            <a:off x="125748" y="2982608"/>
            <a:ext cx="1271293" cy="304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p:nvSpPr>
        <p:spPr>
          <a:xfrm>
            <a:off x="676719" y="2277536"/>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flipV="1">
            <a:off x="605769" y="3823734"/>
            <a:ext cx="279422" cy="2793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flipV="1">
            <a:off x="885191" y="3948192"/>
            <a:ext cx="1697367" cy="304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アーチ 4"/>
          <p:cNvSpPr/>
          <p:nvPr/>
        </p:nvSpPr>
        <p:spPr>
          <a:xfrm rot="16982831" flipV="1">
            <a:off x="2558131"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1" name="正方形/長方形 40"/>
          <p:cNvSpPr/>
          <p:nvPr/>
        </p:nvSpPr>
        <p:spPr>
          <a:xfrm rot="16200000" flipV="1">
            <a:off x="2291285" y="4910233"/>
            <a:ext cx="1271293" cy="30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円/楕円 47"/>
          <p:cNvSpPr/>
          <p:nvPr/>
        </p:nvSpPr>
        <p:spPr>
          <a:xfrm>
            <a:off x="2774518" y="3823072"/>
            <a:ext cx="279422" cy="2793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p:cNvSpPr/>
          <p:nvPr/>
        </p:nvSpPr>
        <p:spPr>
          <a:xfrm>
            <a:off x="3053940" y="3947533"/>
            <a:ext cx="1697367" cy="304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アーチ 4"/>
          <p:cNvSpPr/>
          <p:nvPr/>
        </p:nvSpPr>
        <p:spPr>
          <a:xfrm rot="4617169">
            <a:off x="4726880"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1" name="正方形/長方形 50"/>
          <p:cNvSpPr/>
          <p:nvPr/>
        </p:nvSpPr>
        <p:spPr>
          <a:xfrm rot="5400000">
            <a:off x="4460034" y="2985489"/>
            <a:ext cx="1271293" cy="30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5011006" y="2280417"/>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flipV="1">
            <a:off x="4947484" y="3823734"/>
            <a:ext cx="279422" cy="2793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正方形/長方形 54"/>
          <p:cNvSpPr/>
          <p:nvPr/>
        </p:nvSpPr>
        <p:spPr>
          <a:xfrm flipV="1">
            <a:off x="5226906" y="3948192"/>
            <a:ext cx="1697367" cy="304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アーチ 4"/>
          <p:cNvSpPr/>
          <p:nvPr/>
        </p:nvSpPr>
        <p:spPr>
          <a:xfrm rot="16982831" flipV="1">
            <a:off x="6899846"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7" name="正方形/長方形 56"/>
          <p:cNvSpPr/>
          <p:nvPr/>
        </p:nvSpPr>
        <p:spPr>
          <a:xfrm rot="16200000" flipV="1">
            <a:off x="6633000" y="4910233"/>
            <a:ext cx="1271293" cy="30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円/楕円 57"/>
          <p:cNvSpPr/>
          <p:nvPr/>
        </p:nvSpPr>
        <p:spPr>
          <a:xfrm flipV="1">
            <a:off x="7183971"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7116233" y="3823072"/>
            <a:ext cx="279422" cy="2793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正方形/長方形 60"/>
          <p:cNvSpPr/>
          <p:nvPr/>
        </p:nvSpPr>
        <p:spPr>
          <a:xfrm>
            <a:off x="7395655" y="3947533"/>
            <a:ext cx="1697367" cy="304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2" name="アーチ 4"/>
          <p:cNvSpPr/>
          <p:nvPr/>
        </p:nvSpPr>
        <p:spPr>
          <a:xfrm rot="4617169">
            <a:off x="906859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3" name="正方形/長方形 62"/>
          <p:cNvSpPr/>
          <p:nvPr/>
        </p:nvSpPr>
        <p:spPr>
          <a:xfrm rot="5400000">
            <a:off x="8801748" y="2985489"/>
            <a:ext cx="1271293" cy="304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9352720" y="2280417"/>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flipV="1">
            <a:off x="9286174" y="3823734"/>
            <a:ext cx="279422" cy="2793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
        <p:nvSpPr>
          <p:cNvPr id="71" name="テキスト プレースホルダー 6"/>
          <p:cNvSpPr>
            <a:spLocks noGrp="1"/>
          </p:cNvSpPr>
          <p:nvPr>
            <p:ph type="body" sz="quarter" idx="21" hasCustomPrompt="1"/>
          </p:nvPr>
        </p:nvSpPr>
        <p:spPr>
          <a:xfrm>
            <a:off x="885191" y="2180232"/>
            <a:ext cx="2452425"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67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p:nvSpPr>
        <p:spPr>
          <a:xfrm>
            <a:off x="985155" y="26190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4" name="テキスト プレースホルダー 6"/>
          <p:cNvSpPr>
            <a:spLocks noGrp="1"/>
          </p:cNvSpPr>
          <p:nvPr>
            <p:ph type="body" sz="quarter" idx="20" hasCustomPrompt="1"/>
          </p:nvPr>
        </p:nvSpPr>
        <p:spPr>
          <a:xfrm>
            <a:off x="194448" y="1792545"/>
            <a:ext cx="1164374"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71" y="2180232"/>
            <a:ext cx="2452425"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5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p:nvSpPr>
        <p:spPr>
          <a:xfrm>
            <a:off x="5309935" y="261905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テキスト プレースホルダー 6"/>
          <p:cNvSpPr>
            <a:spLocks noGrp="1"/>
          </p:cNvSpPr>
          <p:nvPr>
            <p:ph type="body" sz="quarter" idx="27" hasCustomPrompt="1"/>
          </p:nvPr>
        </p:nvSpPr>
        <p:spPr>
          <a:xfrm>
            <a:off x="4519228" y="1792545"/>
            <a:ext cx="1164374"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22" y="2180232"/>
            <a:ext cx="2452425" cy="480053"/>
          </a:xfrm>
        </p:spPr>
        <p:txBody>
          <a:bodyPr anchor="b">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09"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p:nvSpPr>
        <p:spPr>
          <a:xfrm>
            <a:off x="9650686" y="2619056"/>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テキスト プレースホルダー 6"/>
          <p:cNvSpPr>
            <a:spLocks noGrp="1"/>
          </p:cNvSpPr>
          <p:nvPr>
            <p:ph type="body" sz="quarter" idx="30" hasCustomPrompt="1"/>
          </p:nvPr>
        </p:nvSpPr>
        <p:spPr>
          <a:xfrm>
            <a:off x="8859978" y="1792545"/>
            <a:ext cx="1164374" cy="480053"/>
          </a:xfrm>
        </p:spPr>
        <p:txBody>
          <a:bodyPr anchor="t">
            <a:noAutofit/>
          </a:bodyPr>
          <a:lstStyle>
            <a:lvl1pPr algn="ctr">
              <a:defRPr sz="2133"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40" y="4421711"/>
            <a:ext cx="2452425"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27"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p:nvSpPr>
        <p:spPr>
          <a:xfrm>
            <a:off x="3153904" y="486053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テキスト プレースホルダー 6"/>
          <p:cNvSpPr>
            <a:spLocks noGrp="1"/>
          </p:cNvSpPr>
          <p:nvPr>
            <p:ph type="body" sz="quarter" idx="33" hasCustomPrompt="1"/>
          </p:nvPr>
        </p:nvSpPr>
        <p:spPr>
          <a:xfrm>
            <a:off x="2346262" y="5641924"/>
            <a:ext cx="1164374"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37" y="4421711"/>
            <a:ext cx="2452425" cy="480053"/>
          </a:xfrm>
        </p:spPr>
        <p:txBody>
          <a:bodyPr anchor="b">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24"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p:nvSpPr>
        <p:spPr>
          <a:xfrm>
            <a:off x="7498100" y="4860535"/>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テキスト プレースホルダー 6"/>
          <p:cNvSpPr>
            <a:spLocks noGrp="1"/>
          </p:cNvSpPr>
          <p:nvPr>
            <p:ph type="body" sz="quarter" idx="36" hasCustomPrompt="1"/>
          </p:nvPr>
        </p:nvSpPr>
        <p:spPr>
          <a:xfrm>
            <a:off x="6690458" y="5641924"/>
            <a:ext cx="1164374"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Tree>
    <p:extLst>
      <p:ext uri="{BB962C8B-B14F-4D97-AF65-F5344CB8AC3E}">
        <p14:creationId xmlns:p14="http://schemas.microsoft.com/office/powerpoint/2010/main" val="253492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1" y="2517304"/>
            <a:ext cx="12191999" cy="129857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二等辺三角形 7"/>
          <p:cNvSpPr/>
          <p:nvPr/>
        </p:nvSpPr>
        <p:spPr>
          <a:xfrm>
            <a:off x="5362892"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二等辺三角形 33"/>
          <p:cNvSpPr/>
          <p:nvPr/>
        </p:nvSpPr>
        <p:spPr>
          <a:xfrm rot="10800000">
            <a:off x="2336060"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二等辺三角形 7"/>
          <p:cNvSpPr/>
          <p:nvPr/>
        </p:nvSpPr>
        <p:spPr>
          <a:xfrm>
            <a:off x="7236329"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二等辺三角形 33"/>
          <p:cNvSpPr/>
          <p:nvPr/>
        </p:nvSpPr>
        <p:spPr>
          <a:xfrm rot="10800000">
            <a:off x="4209497"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二等辺三角形 7"/>
          <p:cNvSpPr/>
          <p:nvPr/>
        </p:nvSpPr>
        <p:spPr>
          <a:xfrm>
            <a:off x="9109767"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二等辺三角形 33"/>
          <p:cNvSpPr/>
          <p:nvPr/>
        </p:nvSpPr>
        <p:spPr>
          <a:xfrm rot="10800000">
            <a:off x="6082934"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二等辺三角形 7"/>
          <p:cNvSpPr/>
          <p:nvPr/>
        </p:nvSpPr>
        <p:spPr>
          <a:xfrm>
            <a:off x="10983204"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二等辺三角形 33"/>
          <p:cNvSpPr/>
          <p:nvPr/>
        </p:nvSpPr>
        <p:spPr>
          <a:xfrm rot="10800000">
            <a:off x="7956372"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二等辺三角形 7"/>
          <p:cNvSpPr/>
          <p:nvPr/>
        </p:nvSpPr>
        <p:spPr>
          <a:xfrm>
            <a:off x="3489455"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二等辺三角形 33"/>
          <p:cNvSpPr/>
          <p:nvPr/>
        </p:nvSpPr>
        <p:spPr>
          <a:xfrm rot="10800000">
            <a:off x="462623"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15" hasCustomPrompt="1"/>
          </p:nvPr>
        </p:nvSpPr>
        <p:spPr>
          <a:xfrm>
            <a:off x="718936" y="4780193"/>
            <a:ext cx="10801146" cy="11706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p:nvSpPr>
        <p:spPr>
          <a:xfrm>
            <a:off x="814955" y="468418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6"/>
          <p:cNvSpPr/>
          <p:nvPr/>
        </p:nvSpPr>
        <p:spPr>
          <a:xfrm rot="18900000">
            <a:off x="2412195"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6"/>
          <p:cNvSpPr/>
          <p:nvPr/>
        </p:nvSpPr>
        <p:spPr>
          <a:xfrm rot="18900000">
            <a:off x="4285632"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6"/>
          <p:cNvSpPr/>
          <p:nvPr/>
        </p:nvSpPr>
        <p:spPr>
          <a:xfrm rot="18900000">
            <a:off x="6159069"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6"/>
          <p:cNvSpPr/>
          <p:nvPr/>
        </p:nvSpPr>
        <p:spPr>
          <a:xfrm rot="18900000">
            <a:off x="8032507"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6"/>
          <p:cNvSpPr/>
          <p:nvPr/>
        </p:nvSpPr>
        <p:spPr>
          <a:xfrm rot="18900000">
            <a:off x="538758"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テキスト プレースホルダー 11"/>
          <p:cNvSpPr>
            <a:spLocks noGrp="1"/>
          </p:cNvSpPr>
          <p:nvPr>
            <p:ph type="body" sz="quarter" idx="36" hasCustomPrompt="1"/>
          </p:nvPr>
        </p:nvSpPr>
        <p:spPr>
          <a:xfrm rot="18900000">
            <a:off x="1116373" y="2852220"/>
            <a:ext cx="2382179"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63"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07"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171939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図プレースホルダー 5"/>
          <p:cNvSpPr>
            <a:spLocks noGrp="1"/>
          </p:cNvSpPr>
          <p:nvPr>
            <p:ph type="pic" sz="quarter" idx="14" hasCustomPrompt="1"/>
          </p:nvPr>
        </p:nvSpPr>
        <p:spPr>
          <a:xfrm>
            <a:off x="173136"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0"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2" y="436336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6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8" y="436336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6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6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p:nvSpPr>
        <p:spPr>
          <a:xfrm>
            <a:off x="814955" y="5013176"/>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4538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正方形/長方形 5"/>
          <p:cNvSpPr/>
          <p:nvPr/>
        </p:nvSpPr>
        <p:spPr>
          <a:xfrm>
            <a:off x="0"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平行四辺形 11"/>
          <p:cNvSpPr/>
          <p:nvPr/>
        </p:nvSpPr>
        <p:spPr>
          <a:xfrm>
            <a:off x="1200104" y="2564904"/>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1" hasCustomPrompt="1"/>
          </p:nvPr>
        </p:nvSpPr>
        <p:spPr>
          <a:xfrm>
            <a:off x="282310" y="1964837"/>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p:nvSpPr>
        <p:spPr>
          <a:xfrm>
            <a:off x="2400208" y="3653025"/>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平行四辺形 22"/>
          <p:cNvSpPr/>
          <p:nvPr/>
        </p:nvSpPr>
        <p:spPr>
          <a:xfrm>
            <a:off x="3599122" y="4741146"/>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1200104"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240020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正方形/長方形 18"/>
          <p:cNvSpPr/>
          <p:nvPr/>
        </p:nvSpPr>
        <p:spPr>
          <a:xfrm>
            <a:off x="359912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2" hasCustomPrompt="1"/>
          </p:nvPr>
        </p:nvSpPr>
        <p:spPr>
          <a:xfrm>
            <a:off x="1481474" y="3052958"/>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11" y="4141079"/>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22" y="5229200"/>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43" y="1778951"/>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56" y="5047088"/>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5999981" y="2866576"/>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293" y="3955193"/>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5866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25" name="正方形/長方形 24"/>
          <p:cNvSpPr/>
          <p:nvPr/>
        </p:nvSpPr>
        <p:spPr>
          <a:xfrm>
            <a:off x="-19817" y="5651836"/>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直角三角形 22"/>
          <p:cNvSpPr/>
          <p:nvPr/>
        </p:nvSpPr>
        <p:spPr>
          <a:xfrm rot="10800000">
            <a:off x="3951593" y="4430292"/>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直角三角形 5"/>
          <p:cNvSpPr/>
          <p:nvPr/>
        </p:nvSpPr>
        <p:spPr>
          <a:xfrm rot="10800000">
            <a:off x="3951593" y="4430291"/>
            <a:ext cx="3067023"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10800000">
            <a:off x="6538285" y="3208747"/>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38284" y="3208746"/>
            <a:ext cx="3067023"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0800000">
            <a:off x="9124977" y="1987203"/>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p:nvSpPr>
        <p:spPr>
          <a:xfrm>
            <a:off x="9124977" y="1987202"/>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ボックス 19"/>
          <p:cNvSpPr txBox="1"/>
          <p:nvPr/>
        </p:nvSpPr>
        <p:spPr>
          <a:xfrm>
            <a:off x="4591374" y="4910580"/>
            <a:ext cx="1223412" cy="1323439"/>
          </a:xfrm>
          <a:prstGeom prst="rect">
            <a:avLst/>
          </a:prstGeom>
          <a:noFill/>
        </p:spPr>
        <p:txBody>
          <a:bodyPr wrap="none" rtlCol="0">
            <a:spAutoFit/>
          </a:bodyPr>
          <a:lstStyle/>
          <a:p>
            <a:r>
              <a:rPr kumimoji="1" lang="en-US" altLang="ja-JP" sz="8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p:nvSpPr>
        <p:spPr>
          <a:xfrm>
            <a:off x="7178489" y="3689036"/>
            <a:ext cx="1223412" cy="1323439"/>
          </a:xfrm>
          <a:prstGeom prst="rect">
            <a:avLst/>
          </a:prstGeom>
          <a:noFill/>
        </p:spPr>
        <p:txBody>
          <a:bodyPr wrap="none" rtlCol="0">
            <a:spAutoFit/>
          </a:bodyPr>
          <a:lstStyle/>
          <a:p>
            <a:r>
              <a:rPr kumimoji="1" lang="en-US" altLang="ja-JP" sz="8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p:nvSpPr>
        <p:spPr>
          <a:xfrm>
            <a:off x="9765607" y="2467492"/>
            <a:ext cx="1223412" cy="1323439"/>
          </a:xfrm>
          <a:prstGeom prst="rect">
            <a:avLst/>
          </a:prstGeom>
          <a:noFill/>
        </p:spPr>
        <p:txBody>
          <a:bodyPr wrap="none" rtlCol="0">
            <a:spAutoFit/>
          </a:bodyPr>
          <a:lstStyle/>
          <a:p>
            <a:r>
              <a:rPr kumimoji="1" lang="en-US" altLang="ja-JP" sz="8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p:nvSpPr>
        <p:spPr>
          <a:xfrm>
            <a:off x="6081211" y="4430291"/>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6"/>
          <p:cNvSpPr/>
          <p:nvPr/>
        </p:nvSpPr>
        <p:spPr>
          <a:xfrm>
            <a:off x="3483242" y="5651836"/>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26"/>
          <p:cNvSpPr/>
          <p:nvPr/>
        </p:nvSpPr>
        <p:spPr>
          <a:xfrm>
            <a:off x="8668482" y="3205702"/>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21" hasCustomPrompt="1"/>
          </p:nvPr>
        </p:nvSpPr>
        <p:spPr>
          <a:xfrm>
            <a:off x="515860" y="4329480"/>
            <a:ext cx="3234444" cy="480053"/>
          </a:xfrm>
        </p:spPr>
        <p:txBody>
          <a:bodyPr anchor="b">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481" y="483324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501015" y="476830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テキスト プレースホルダー 6"/>
          <p:cNvSpPr>
            <a:spLocks noGrp="1"/>
          </p:cNvSpPr>
          <p:nvPr>
            <p:ph type="body" sz="quarter" idx="25" hasCustomPrompt="1"/>
          </p:nvPr>
        </p:nvSpPr>
        <p:spPr>
          <a:xfrm>
            <a:off x="3121736" y="3112336"/>
            <a:ext cx="3234444" cy="480053"/>
          </a:xfrm>
        </p:spPr>
        <p:txBody>
          <a:bodyPr anchor="b">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56" y="3616098"/>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p:nvSpPr>
        <p:spPr>
          <a:xfrm>
            <a:off x="4106891" y="3551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7" hasCustomPrompt="1"/>
          </p:nvPr>
        </p:nvSpPr>
        <p:spPr>
          <a:xfrm>
            <a:off x="5710415" y="1886392"/>
            <a:ext cx="3234444" cy="480053"/>
          </a:xfrm>
        </p:spPr>
        <p:txBody>
          <a:bodyPr anchor="b">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35" y="2390154"/>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6695569" y="232521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55724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Missions">
    <p:spTree>
      <p:nvGrpSpPr>
        <p:cNvPr id="1" name=""/>
        <p:cNvGrpSpPr/>
        <p:nvPr/>
      </p:nvGrpSpPr>
      <p:grpSpPr>
        <a:xfrm>
          <a:off x="0" y="0"/>
          <a:ext cx="0" cy="0"/>
          <a:chOff x="0" y="0"/>
          <a:chExt cx="0" cy="0"/>
        </a:xfrm>
      </p:grpSpPr>
      <p:grpSp>
        <p:nvGrpSpPr>
          <p:cNvPr id="117" name="グループ化 116"/>
          <p:cNvGrpSpPr/>
          <p:nvPr/>
        </p:nvGrpSpPr>
        <p:grpSpPr>
          <a:xfrm>
            <a:off x="4024165" y="2092719"/>
            <a:ext cx="4002631" cy="605404"/>
            <a:chOff x="1073297" y="6784950"/>
            <a:chExt cx="6003425" cy="908106"/>
          </a:xfrm>
          <a:solidFill>
            <a:schemeClr val="accent2">
              <a:lumMod val="20000"/>
              <a:lumOff val="80000"/>
            </a:schemeClr>
          </a:solidFill>
        </p:grpSpPr>
        <p:sp>
          <p:nvSpPr>
            <p:cNvPr id="118" name="正方形/長方形 11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9" name="円/楕円 11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0" name="円/楕円 11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10" name="グループ化 109"/>
          <p:cNvGrpSpPr/>
          <p:nvPr/>
        </p:nvGrpSpPr>
        <p:grpSpPr>
          <a:xfrm>
            <a:off x="2258787" y="3387727"/>
            <a:ext cx="4002631" cy="605404"/>
            <a:chOff x="1073297" y="6784950"/>
            <a:chExt cx="6003425" cy="908106"/>
          </a:xfrm>
          <a:solidFill>
            <a:schemeClr val="accent3">
              <a:lumMod val="20000"/>
              <a:lumOff val="80000"/>
            </a:schemeClr>
          </a:solidFill>
        </p:grpSpPr>
        <p:sp>
          <p:nvSpPr>
            <p:cNvPr id="111" name="正方形/長方形 110"/>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2" name="円/楕円 111"/>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3" name="円/楕円 112"/>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5" name="テキスト プレースホルダー 6"/>
          <p:cNvSpPr>
            <a:spLocks noGrp="1"/>
          </p:cNvSpPr>
          <p:nvPr>
            <p:ph type="body" sz="quarter" idx="25" hasCustomPrompt="1"/>
          </p:nvPr>
        </p:nvSpPr>
        <p:spPr>
          <a:xfrm>
            <a:off x="2640568" y="3465088"/>
            <a:ext cx="2926334"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590" y="355222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p:nvGrpSpPr>
        <p:grpSpPr>
          <a:xfrm>
            <a:off x="509245" y="4682737"/>
            <a:ext cx="4002631" cy="605404"/>
            <a:chOff x="1073297" y="6784950"/>
            <a:chExt cx="6003425" cy="908106"/>
          </a:xfrm>
        </p:grpSpPr>
        <p:sp>
          <p:nvSpPr>
            <p:cNvPr id="99" name="正方形/長方形 98"/>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2" name="円/楕円 101"/>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7" name="円/楕円 106"/>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60188"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0" name="グループ化 69"/>
          <p:cNvGrpSpPr/>
          <p:nvPr/>
        </p:nvGrpSpPr>
        <p:grpSpPr>
          <a:xfrm rot="3180000">
            <a:off x="-1493180" y="8014598"/>
            <a:ext cx="997539" cy="1690186"/>
            <a:chOff x="7305638" y="3002101"/>
            <a:chExt cx="2688353" cy="4554631"/>
          </a:xfrm>
        </p:grpSpPr>
        <p:grpSp>
          <p:nvGrpSpPr>
            <p:cNvPr id="71" name="グループ化 70"/>
            <p:cNvGrpSpPr/>
            <p:nvPr/>
          </p:nvGrpSpPr>
          <p:grpSpPr>
            <a:xfrm>
              <a:off x="8267831" y="5345989"/>
              <a:ext cx="763508" cy="2210743"/>
              <a:chOff x="8267831" y="5345989"/>
              <a:chExt cx="763508" cy="2210743"/>
            </a:xfrm>
          </p:grpSpPr>
          <p:sp>
            <p:nvSpPr>
              <p:cNvPr id="95" name="円/楕円 94"/>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2"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3" name="グループ化 72"/>
            <p:cNvGrpSpPr/>
            <p:nvPr/>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直角三角形 91"/>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正方形/長方形 92"/>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正方形/長方形 93"/>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4" name="グループ化 73"/>
            <p:cNvGrpSpPr/>
            <p:nvPr/>
          </p:nvGrpSpPr>
          <p:grpSpPr>
            <a:xfrm>
              <a:off x="7305638" y="5266273"/>
              <a:ext cx="1343947" cy="1366912"/>
              <a:chOff x="7305639" y="5547570"/>
              <a:chExt cx="1343947" cy="1366912"/>
            </a:xfrm>
            <a:solidFill>
              <a:schemeClr val="accent2">
                <a:lumMod val="50000"/>
              </a:schemeClr>
            </a:solidFill>
          </p:grpSpPr>
          <p:sp>
            <p:nvSpPr>
              <p:cNvPr id="87" name="直角三角形 86"/>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直角三角形 87"/>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正方形/長方形 88"/>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正方形/長方形 89"/>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5" name="グループ化 74"/>
            <p:cNvGrpSpPr/>
            <p:nvPr/>
          </p:nvGrpSpPr>
          <p:grpSpPr>
            <a:xfrm>
              <a:off x="7665303" y="3002101"/>
              <a:ext cx="1969480" cy="3253919"/>
              <a:chOff x="7665303" y="3002101"/>
              <a:chExt cx="1969480" cy="3253919"/>
            </a:xfrm>
          </p:grpSpPr>
          <p:sp>
            <p:nvSpPr>
              <p:cNvPr id="85"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6" name="グループ化 75"/>
            <p:cNvGrpSpPr/>
            <p:nvPr/>
          </p:nvGrpSpPr>
          <p:grpSpPr>
            <a:xfrm>
              <a:off x="7830833" y="3002102"/>
              <a:ext cx="1639326" cy="1035326"/>
              <a:chOff x="7830833" y="3002102"/>
              <a:chExt cx="1639326" cy="1035326"/>
            </a:xfrm>
          </p:grpSpPr>
          <p:sp>
            <p:nvSpPr>
              <p:cNvPr id="83"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7" name="グループ化 76"/>
            <p:cNvGrpSpPr/>
            <p:nvPr/>
          </p:nvGrpSpPr>
          <p:grpSpPr>
            <a:xfrm>
              <a:off x="8239071" y="3682019"/>
              <a:ext cx="821030" cy="821030"/>
              <a:chOff x="11914174" y="3199309"/>
              <a:chExt cx="990518" cy="990518"/>
            </a:xfrm>
          </p:grpSpPr>
          <p:sp>
            <p:nvSpPr>
              <p:cNvPr id="81" name="円/楕円 80"/>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8" name="グループ化 77"/>
            <p:cNvGrpSpPr/>
            <p:nvPr/>
          </p:nvGrpSpPr>
          <p:grpSpPr>
            <a:xfrm>
              <a:off x="8562396" y="5264781"/>
              <a:ext cx="174376" cy="1354190"/>
              <a:chOff x="8562396" y="5264781"/>
              <a:chExt cx="174376" cy="1354190"/>
            </a:xfrm>
          </p:grpSpPr>
          <p:sp>
            <p:nvSpPr>
              <p:cNvPr id="79"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cxnSp>
        <p:nvCxnSpPr>
          <p:cNvPr id="97" name="直線コネクタ 96"/>
          <p:cNvCxnSpPr/>
          <p:nvPr/>
        </p:nvCxnSpPr>
        <p:spPr>
          <a:xfrm flipH="1">
            <a:off x="2116300" y="1643371"/>
            <a:ext cx="6582505"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p:nvSpPr>
        <p:spPr>
          <a:xfrm>
            <a:off x="4072367" y="4848671"/>
            <a:ext cx="273562"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1" name="円/楕円 100"/>
          <p:cNvSpPr/>
          <p:nvPr/>
        </p:nvSpPr>
        <p:spPr>
          <a:xfrm>
            <a:off x="7588032" y="2258651"/>
            <a:ext cx="273562"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4" name="テキスト プレースホルダー 6"/>
          <p:cNvSpPr>
            <a:spLocks noGrp="1"/>
          </p:cNvSpPr>
          <p:nvPr>
            <p:ph type="body" sz="quarter" idx="21" hasCustomPrompt="1"/>
          </p:nvPr>
        </p:nvSpPr>
        <p:spPr>
          <a:xfrm>
            <a:off x="891027" y="4760098"/>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8" y="484723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p:nvSpPr>
        <p:spPr>
          <a:xfrm>
            <a:off x="5830199" y="3553661"/>
            <a:ext cx="273562"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1" name="テキスト プレースホルダー 6"/>
          <p:cNvSpPr>
            <a:spLocks noGrp="1"/>
          </p:cNvSpPr>
          <p:nvPr>
            <p:ph type="body" sz="quarter" idx="27" hasCustomPrompt="1"/>
          </p:nvPr>
        </p:nvSpPr>
        <p:spPr>
          <a:xfrm>
            <a:off x="4405947" y="2170079"/>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68" y="2257211"/>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1143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8" name="テキスト プレースホルダー 6"/>
          <p:cNvSpPr>
            <a:spLocks noGrp="1"/>
          </p:cNvSpPr>
          <p:nvPr>
            <p:ph type="body" sz="quarter" idx="16" hasCustomPrompt="1"/>
          </p:nvPr>
        </p:nvSpPr>
        <p:spPr>
          <a:xfrm>
            <a:off x="6001105" y="2133836"/>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3042255"/>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950674"/>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859092"/>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3725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176817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267543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358269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48995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5" name="円/楕円 14"/>
          <p:cNvSpPr/>
          <p:nvPr/>
        </p:nvSpPr>
        <p:spPr>
          <a:xfrm>
            <a:off x="5520635" y="539721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8" name="テキスト プレースホルダー 6"/>
          <p:cNvSpPr>
            <a:spLocks noGrp="1"/>
          </p:cNvSpPr>
          <p:nvPr>
            <p:ph type="body" sz="quarter" idx="16" hasCustomPrompt="1"/>
          </p:nvPr>
        </p:nvSpPr>
        <p:spPr>
          <a:xfrm>
            <a:off x="6001105" y="1628080"/>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2536498"/>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444917"/>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353336"/>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5" y="5261754"/>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967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6 Icon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図プレースホルダー 12"/>
          <p:cNvSpPr>
            <a:spLocks noGrp="1"/>
          </p:cNvSpPr>
          <p:nvPr>
            <p:ph type="pic" sz="quarter" idx="20" hasCustomPrompt="1"/>
          </p:nvPr>
        </p:nvSpPr>
        <p:spPr>
          <a:xfrm>
            <a:off x="59328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図プレースホルダー 12"/>
          <p:cNvSpPr>
            <a:spLocks noGrp="1"/>
          </p:cNvSpPr>
          <p:nvPr>
            <p:ph type="pic" sz="quarter" idx="25" hasCustomPrompt="1"/>
          </p:nvPr>
        </p:nvSpPr>
        <p:spPr>
          <a:xfrm>
            <a:off x="4424027"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図プレースホルダー 12"/>
          <p:cNvSpPr>
            <a:spLocks noGrp="1"/>
          </p:cNvSpPr>
          <p:nvPr>
            <p:ph type="pic" sz="quarter" idx="28" hasCustomPrompt="1"/>
          </p:nvPr>
        </p:nvSpPr>
        <p:spPr>
          <a:xfrm>
            <a:off x="825130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図プレースホルダー 12"/>
          <p:cNvSpPr>
            <a:spLocks noGrp="1"/>
          </p:cNvSpPr>
          <p:nvPr>
            <p:ph type="pic" sz="quarter" idx="31" hasCustomPrompt="1"/>
          </p:nvPr>
        </p:nvSpPr>
        <p:spPr>
          <a:xfrm>
            <a:off x="60119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図プレースホルダー 12"/>
          <p:cNvSpPr>
            <a:spLocks noGrp="1"/>
          </p:cNvSpPr>
          <p:nvPr>
            <p:ph type="pic" sz="quarter" idx="34" hasCustomPrompt="1"/>
          </p:nvPr>
        </p:nvSpPr>
        <p:spPr>
          <a:xfrm>
            <a:off x="4431936"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図プレースホルダー 12"/>
          <p:cNvSpPr>
            <a:spLocks noGrp="1"/>
          </p:cNvSpPr>
          <p:nvPr>
            <p:ph type="pic" sz="quarter" idx="37" hasCustomPrompt="1"/>
          </p:nvPr>
        </p:nvSpPr>
        <p:spPr>
          <a:xfrm>
            <a:off x="825921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54462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 Keywords and Descriptions">
    <p:spTree>
      <p:nvGrpSpPr>
        <p:cNvPr id="1" name=""/>
        <p:cNvGrpSpPr/>
        <p:nvPr/>
      </p:nvGrpSpPr>
      <p:grpSpPr>
        <a:xfrm>
          <a:off x="0" y="0"/>
          <a:ext cx="0" cy="0"/>
          <a:chOff x="0" y="0"/>
          <a:chExt cx="0" cy="0"/>
        </a:xfrm>
      </p:grpSpPr>
      <p:sp>
        <p:nvSpPr>
          <p:cNvPr id="38" name="角丸四角形 37"/>
          <p:cNvSpPr/>
          <p:nvPr/>
        </p:nvSpPr>
        <p:spPr>
          <a:xfrm>
            <a:off x="831177" y="5275016"/>
            <a:ext cx="10530542"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7" name="角丸四角形 36"/>
          <p:cNvSpPr/>
          <p:nvPr/>
        </p:nvSpPr>
        <p:spPr>
          <a:xfrm>
            <a:off x="831177" y="4364761"/>
            <a:ext cx="10530542"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6" name="角丸四角形 35"/>
          <p:cNvSpPr/>
          <p:nvPr/>
        </p:nvSpPr>
        <p:spPr>
          <a:xfrm>
            <a:off x="831177" y="1633997"/>
            <a:ext cx="10530542"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5" name="角丸四角形 34"/>
          <p:cNvSpPr/>
          <p:nvPr/>
        </p:nvSpPr>
        <p:spPr>
          <a:xfrm>
            <a:off x="831177" y="2544252"/>
            <a:ext cx="10530542"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3" name="角丸四角形 32"/>
          <p:cNvSpPr/>
          <p:nvPr/>
        </p:nvSpPr>
        <p:spPr>
          <a:xfrm>
            <a:off x="831177" y="3454506"/>
            <a:ext cx="10530542"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5" name="円/楕円 4"/>
          <p:cNvSpPr/>
          <p:nvPr/>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円/楕円 43"/>
          <p:cNvSpPr/>
          <p:nvPr/>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5" name="円/楕円 44"/>
          <p:cNvSpPr/>
          <p:nvPr/>
        </p:nvSpPr>
        <p:spPr>
          <a:xfrm>
            <a:off x="10705880" y="3541791"/>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6" name="円/楕円 45"/>
          <p:cNvSpPr/>
          <p:nvPr/>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4"/>
              </a:solidFill>
            </a:endParaRPr>
          </a:p>
        </p:txBody>
      </p:sp>
      <p:sp>
        <p:nvSpPr>
          <p:cNvPr id="47" name="円/楕円 46"/>
          <p:cNvSpPr/>
          <p:nvPr/>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16" hasCustomPrompt="1"/>
          </p:nvPr>
        </p:nvSpPr>
        <p:spPr>
          <a:xfrm>
            <a:off x="4615536" y="1637991"/>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36" y="2548246"/>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36" y="345850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36" y="4368755"/>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36" y="527901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p:nvSpPr>
        <p:spPr>
          <a:xfrm>
            <a:off x="923547" y="1721283"/>
            <a:ext cx="3408340" cy="55233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0" name="角丸四角形 19"/>
          <p:cNvSpPr/>
          <p:nvPr/>
        </p:nvSpPr>
        <p:spPr>
          <a:xfrm>
            <a:off x="923547" y="2631537"/>
            <a:ext cx="3408340" cy="55233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1" name="角丸四角形 20"/>
          <p:cNvSpPr/>
          <p:nvPr/>
        </p:nvSpPr>
        <p:spPr>
          <a:xfrm>
            <a:off x="923547" y="5362302"/>
            <a:ext cx="3408340" cy="55233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3" name="角丸四角形 22"/>
          <p:cNvSpPr/>
          <p:nvPr/>
        </p:nvSpPr>
        <p:spPr>
          <a:xfrm>
            <a:off x="923547" y="3541792"/>
            <a:ext cx="3408340" cy="55233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5" name="角丸四角形 24"/>
          <p:cNvSpPr/>
          <p:nvPr/>
        </p:nvSpPr>
        <p:spPr>
          <a:xfrm>
            <a:off x="923547" y="4452047"/>
            <a:ext cx="3408340" cy="55233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08"/>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7"/>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62"/>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16"/>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71"/>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475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76" name="フリーフォーム 75"/>
          <p:cNvSpPr/>
          <p:nvPr/>
        </p:nvSpPr>
        <p:spPr>
          <a:xfrm>
            <a:off x="0" y="2909455"/>
            <a:ext cx="12193058"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662013" y="4424382"/>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3306141" y="3373548"/>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4950268" y="4074104"/>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6594395" y="3023270"/>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8238523" y="3723826"/>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9882650" y="2672992"/>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1746704" y="4509065"/>
            <a:ext cx="304826"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3390832" y="3458231"/>
            <a:ext cx="304826"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5034959" y="4158787"/>
            <a:ext cx="304826"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679086" y="3107953"/>
            <a:ext cx="304826"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8323214" y="3808509"/>
            <a:ext cx="304826"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9967341" y="2757675"/>
            <a:ext cx="304826"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6"/>
          <p:cNvSpPr>
            <a:spLocks noGrp="1"/>
          </p:cNvSpPr>
          <p:nvPr>
            <p:ph type="body" sz="quarter" idx="21" hasCustomPrompt="1"/>
          </p:nvPr>
        </p:nvSpPr>
        <p:spPr>
          <a:xfrm>
            <a:off x="552705" y="4999454"/>
            <a:ext cx="2692824" cy="480053"/>
          </a:xfrm>
        </p:spPr>
        <p:txBody>
          <a:bodyPr anchor="b">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34" y="5503217"/>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p:nvSpPr>
        <p:spPr>
          <a:xfrm>
            <a:off x="818904" y="543827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テキスト プレースホルダー 6"/>
          <p:cNvSpPr>
            <a:spLocks noGrp="1"/>
          </p:cNvSpPr>
          <p:nvPr>
            <p:ph type="body" sz="quarter" idx="25" hasCustomPrompt="1"/>
          </p:nvPr>
        </p:nvSpPr>
        <p:spPr>
          <a:xfrm>
            <a:off x="2179734" y="2777971"/>
            <a:ext cx="2692824" cy="480053"/>
          </a:xfrm>
        </p:spPr>
        <p:txBody>
          <a:bodyPr anchor="b">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p:nvSpPr>
        <p:spPr>
          <a:xfrm>
            <a:off x="2445932" y="2757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テキスト プレースホルダー 6"/>
          <p:cNvSpPr>
            <a:spLocks noGrp="1"/>
          </p:cNvSpPr>
          <p:nvPr>
            <p:ph type="body" sz="quarter" idx="27" hasCustomPrompt="1"/>
          </p:nvPr>
        </p:nvSpPr>
        <p:spPr>
          <a:xfrm>
            <a:off x="3854249" y="4658522"/>
            <a:ext cx="2692824" cy="480053"/>
          </a:xfrm>
        </p:spPr>
        <p:txBody>
          <a:bodyPr anchor="b">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85"/>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p:nvSpPr>
        <p:spPr>
          <a:xfrm>
            <a:off x="4120447" y="509734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78" y="160062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p:nvSpPr>
        <p:spPr>
          <a:xfrm>
            <a:off x="5742048" y="245311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テキスト プレースホルダー 6"/>
          <p:cNvSpPr>
            <a:spLocks noGrp="1"/>
          </p:cNvSpPr>
          <p:nvPr>
            <p:ph type="body" sz="quarter" idx="31" hasCustomPrompt="1"/>
          </p:nvPr>
        </p:nvSpPr>
        <p:spPr>
          <a:xfrm>
            <a:off x="7133266" y="4299008"/>
            <a:ext cx="2692824" cy="480053"/>
          </a:xfrm>
        </p:spPr>
        <p:txBody>
          <a:bodyPr anchor="b">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70"/>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p:nvSpPr>
        <p:spPr>
          <a:xfrm>
            <a:off x="7399464" y="4737832"/>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テキスト プレースホルダー 6"/>
          <p:cNvSpPr>
            <a:spLocks noGrp="1"/>
          </p:cNvSpPr>
          <p:nvPr>
            <p:ph type="body" sz="quarter" idx="33" hasCustomPrompt="1"/>
          </p:nvPr>
        </p:nvSpPr>
        <p:spPr>
          <a:xfrm>
            <a:off x="8764104" y="2112953"/>
            <a:ext cx="2692824" cy="480053"/>
          </a:xfrm>
        </p:spPr>
        <p:txBody>
          <a:bodyPr anchor="b">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32" y="124016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p:nvSpPr>
        <p:spPr>
          <a:xfrm>
            <a:off x="9030303" y="2092658"/>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6700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a:off x="5941698" y="284963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直角三角形 10"/>
          <p:cNvSpPr/>
          <p:nvPr/>
        </p:nvSpPr>
        <p:spPr>
          <a:xfrm rot="10800000">
            <a:off x="5941696" y="284963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p:nvSpPr>
        <p:spPr>
          <a:xfrm>
            <a:off x="5941698" y="1683659"/>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75000"/>
                </a:schemeClr>
              </a:solidFill>
            </a:endParaRPr>
          </a:p>
        </p:txBody>
      </p:sp>
      <p:sp>
        <p:nvSpPr>
          <p:cNvPr id="13" name="直角三角形 12"/>
          <p:cNvSpPr/>
          <p:nvPr/>
        </p:nvSpPr>
        <p:spPr>
          <a:xfrm rot="5400000">
            <a:off x="5941748" y="4015569"/>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6200000">
            <a:off x="5941749" y="4015568"/>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直角三角形 14"/>
          <p:cNvSpPr/>
          <p:nvPr/>
        </p:nvSpPr>
        <p:spPr>
          <a:xfrm rot="5400000">
            <a:off x="7107830" y="4015569"/>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直角三角形 15"/>
          <p:cNvSpPr/>
          <p:nvPr/>
        </p:nvSpPr>
        <p:spPr>
          <a:xfrm rot="10800000">
            <a:off x="4775615" y="4015620"/>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直角三角形 16"/>
          <p:cNvSpPr/>
          <p:nvPr/>
        </p:nvSpPr>
        <p:spPr>
          <a:xfrm>
            <a:off x="4775616"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直角三角形 17"/>
          <p:cNvSpPr/>
          <p:nvPr/>
        </p:nvSpPr>
        <p:spPr>
          <a:xfrm rot="10800000">
            <a:off x="4775615" y="5181601"/>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直角三角形 18"/>
          <p:cNvSpPr/>
          <p:nvPr/>
        </p:nvSpPr>
        <p:spPr>
          <a:xfrm rot="16200000">
            <a:off x="4775664" y="2849590"/>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直角三角形 19"/>
          <p:cNvSpPr/>
          <p:nvPr/>
        </p:nvSpPr>
        <p:spPr>
          <a:xfrm rot="5400000">
            <a:off x="4775663" y="2849591"/>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直角三角形 20"/>
          <p:cNvSpPr/>
          <p:nvPr/>
        </p:nvSpPr>
        <p:spPr>
          <a:xfrm rot="16200000">
            <a:off x="3609582" y="2849590"/>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山形 21"/>
          <p:cNvSpPr/>
          <p:nvPr/>
        </p:nvSpPr>
        <p:spPr>
          <a:xfrm rot="5400000">
            <a:off x="6168437" y="3550362"/>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山形 22"/>
          <p:cNvSpPr/>
          <p:nvPr/>
        </p:nvSpPr>
        <p:spPr>
          <a:xfrm rot="10800000">
            <a:off x="6168427" y="424705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山形 23"/>
          <p:cNvSpPr/>
          <p:nvPr/>
        </p:nvSpPr>
        <p:spPr>
          <a:xfrm rot="16200000">
            <a:off x="5427390" y="4247048"/>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山形 24"/>
          <p:cNvSpPr/>
          <p:nvPr/>
        </p:nvSpPr>
        <p:spPr>
          <a:xfrm>
            <a:off x="5412583" y="356516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図プレースホルダー 12"/>
          <p:cNvSpPr>
            <a:spLocks noGrp="1"/>
          </p:cNvSpPr>
          <p:nvPr>
            <p:ph type="pic" sz="quarter" idx="17" hasCustomPrompt="1"/>
          </p:nvPr>
        </p:nvSpPr>
        <p:spPr>
          <a:xfrm>
            <a:off x="6599178"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27" name="図プレースホルダー 12"/>
          <p:cNvSpPr>
            <a:spLocks noGrp="1"/>
          </p:cNvSpPr>
          <p:nvPr>
            <p:ph type="pic" sz="quarter" idx="18" hasCustomPrompt="1"/>
          </p:nvPr>
        </p:nvSpPr>
        <p:spPr>
          <a:xfrm>
            <a:off x="6599178"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8" name="図プレースホルダー 12"/>
          <p:cNvSpPr>
            <a:spLocks noGrp="1"/>
          </p:cNvSpPr>
          <p:nvPr>
            <p:ph type="pic" sz="quarter" idx="19" hasCustomPrompt="1"/>
          </p:nvPr>
        </p:nvSpPr>
        <p:spPr>
          <a:xfrm>
            <a:off x="4857311"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9" name="図プレースホルダー 12"/>
          <p:cNvSpPr>
            <a:spLocks noGrp="1"/>
          </p:cNvSpPr>
          <p:nvPr>
            <p:ph type="pic" sz="quarter" idx="20" hasCustomPrompt="1"/>
          </p:nvPr>
        </p:nvSpPr>
        <p:spPr>
          <a:xfrm>
            <a:off x="4857311"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30" name="テキスト プレースホルダー 6"/>
          <p:cNvSpPr>
            <a:spLocks noGrp="1"/>
          </p:cNvSpPr>
          <p:nvPr>
            <p:ph type="body" sz="quarter" idx="21" hasCustomPrompt="1"/>
          </p:nvPr>
        </p:nvSpPr>
        <p:spPr>
          <a:xfrm>
            <a:off x="7141647" y="2873826"/>
            <a:ext cx="388588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7141648" y="3265715"/>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989123" y="5225143"/>
            <a:ext cx="388588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55853" y="4108913"/>
            <a:ext cx="3885886"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2007421" y="1733189"/>
            <a:ext cx="3885886" cy="480053"/>
          </a:xfrm>
        </p:spPr>
        <p:txBody>
          <a:bodyPr anchor="t">
            <a:noAutofit/>
          </a:bodyPr>
          <a:lstStyle>
            <a:lvl1pPr algn="r">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664451"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2388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4 Points 2">
    <p:spTree>
      <p:nvGrpSpPr>
        <p:cNvPr id="1" name=""/>
        <p:cNvGrpSpPr/>
        <p:nvPr/>
      </p:nvGrpSpPr>
      <p:grpSpPr>
        <a:xfrm>
          <a:off x="0" y="0"/>
          <a:ext cx="0" cy="0"/>
          <a:chOff x="0" y="0"/>
          <a:chExt cx="0" cy="0"/>
        </a:xfrm>
      </p:grpSpPr>
      <p:grpSp>
        <p:nvGrpSpPr>
          <p:cNvPr id="5" name="グループ化 4"/>
          <p:cNvGrpSpPr/>
          <p:nvPr/>
        </p:nvGrpSpPr>
        <p:grpSpPr>
          <a:xfrm>
            <a:off x="483957" y="1988581"/>
            <a:ext cx="11708043" cy="1650504"/>
            <a:chOff x="725872" y="2982872"/>
            <a:chExt cx="17560541" cy="2475756"/>
          </a:xfrm>
        </p:grpSpPr>
        <p:sp>
          <p:nvSpPr>
            <p:cNvPr id="25" name="正方形/長方形 24"/>
            <p:cNvSpPr/>
            <p:nvPr/>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4"/>
            <p:cNvSpPr/>
            <p:nvPr/>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正方形/長方形 24"/>
            <p:cNvSpPr/>
            <p:nvPr/>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6" name="グループ化 5"/>
          <p:cNvGrpSpPr/>
          <p:nvPr/>
        </p:nvGrpSpPr>
        <p:grpSpPr>
          <a:xfrm>
            <a:off x="325279" y="2909557"/>
            <a:ext cx="11866721" cy="888193"/>
            <a:chOff x="487876" y="4364335"/>
            <a:chExt cx="17798537" cy="1332290"/>
          </a:xfrm>
        </p:grpSpPr>
        <p:sp>
          <p:nvSpPr>
            <p:cNvPr id="24" name="正方形/長方形 23"/>
            <p:cNvSpPr/>
            <p:nvPr/>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正方形/長方形 25"/>
            <p:cNvSpPr/>
            <p:nvPr/>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直角三角形 31"/>
            <p:cNvSpPr/>
            <p:nvPr/>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7" name="グループ化 36"/>
          <p:cNvGrpSpPr/>
          <p:nvPr/>
        </p:nvGrpSpPr>
        <p:grpSpPr>
          <a:xfrm>
            <a:off x="483957" y="3989855"/>
            <a:ext cx="11708043" cy="1650504"/>
            <a:chOff x="725872" y="5984782"/>
            <a:chExt cx="17560541" cy="2475756"/>
          </a:xfrm>
        </p:grpSpPr>
        <p:sp>
          <p:nvSpPr>
            <p:cNvPr id="31" name="正方形/長方形 30"/>
            <p:cNvSpPr/>
            <p:nvPr/>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2" name="正方形/長方形 4"/>
            <p:cNvSpPr/>
            <p:nvPr/>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正方形/長方形 24"/>
            <p:cNvSpPr/>
            <p:nvPr/>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6" name="グループ化 35"/>
          <p:cNvGrpSpPr/>
          <p:nvPr/>
        </p:nvGrpSpPr>
        <p:grpSpPr>
          <a:xfrm>
            <a:off x="325279" y="3831191"/>
            <a:ext cx="11866721" cy="888193"/>
            <a:chOff x="487876" y="5746786"/>
            <a:chExt cx="17798537" cy="1332289"/>
          </a:xfrm>
        </p:grpSpPr>
        <p:sp>
          <p:nvSpPr>
            <p:cNvPr id="30" name="正方形/長方形 29"/>
            <p:cNvSpPr/>
            <p:nvPr/>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正方形/長方形 25"/>
            <p:cNvSpPr/>
            <p:nvPr/>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直角三角形 31"/>
            <p:cNvSpPr/>
            <p:nvPr/>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図プレースホルダー 7"/>
          <p:cNvSpPr>
            <a:spLocks noGrp="1"/>
          </p:cNvSpPr>
          <p:nvPr>
            <p:ph type="pic" sz="quarter" idx="16" hasCustomPrompt="1"/>
          </p:nvPr>
        </p:nvSpPr>
        <p:spPr>
          <a:xfrm>
            <a:off x="7199748" y="2220269"/>
            <a:ext cx="419744" cy="419708"/>
          </a:xfrm>
        </p:spPr>
        <p:txBody>
          <a:bodyPr>
            <a:normAutofit/>
          </a:bodyPr>
          <a:lstStyle>
            <a:lvl1pPr>
              <a:defRPr sz="733"/>
            </a:lvl1pPr>
          </a:lstStyle>
          <a:p>
            <a:r>
              <a:rPr kumimoji="1" lang="en-US" altLang="ja-JP" dirty="0"/>
              <a:t>ICON</a:t>
            </a:r>
            <a:endParaRPr kumimoji="1" lang="ja-JP" altLang="en-US" dirty="0"/>
          </a:p>
        </p:txBody>
      </p:sp>
      <p:sp>
        <p:nvSpPr>
          <p:cNvPr id="14" name="図プレースホルダー 7"/>
          <p:cNvSpPr>
            <a:spLocks noGrp="1"/>
          </p:cNvSpPr>
          <p:nvPr>
            <p:ph type="pic" sz="quarter" idx="17" hasCustomPrompt="1"/>
          </p:nvPr>
        </p:nvSpPr>
        <p:spPr>
          <a:xfrm>
            <a:off x="7199748" y="3138210"/>
            <a:ext cx="419744" cy="419708"/>
          </a:xfrm>
        </p:spPr>
        <p:txBody>
          <a:bodyPr>
            <a:normAutofit/>
          </a:bodyPr>
          <a:lstStyle>
            <a:lvl1pPr>
              <a:defRPr sz="733"/>
            </a:lvl1pPr>
          </a:lstStyle>
          <a:p>
            <a:r>
              <a:rPr kumimoji="1" lang="en-US" altLang="ja-JP" dirty="0"/>
              <a:t>ICON</a:t>
            </a:r>
            <a:endParaRPr kumimoji="1" lang="ja-JP" altLang="en-US" dirty="0"/>
          </a:p>
        </p:txBody>
      </p:sp>
      <p:sp>
        <p:nvSpPr>
          <p:cNvPr id="15" name="図プレースホルダー 7"/>
          <p:cNvSpPr>
            <a:spLocks noGrp="1"/>
          </p:cNvSpPr>
          <p:nvPr>
            <p:ph type="pic" sz="quarter" idx="18" hasCustomPrompt="1"/>
          </p:nvPr>
        </p:nvSpPr>
        <p:spPr>
          <a:xfrm>
            <a:off x="7199748" y="4047801"/>
            <a:ext cx="419744" cy="419708"/>
          </a:xfrm>
        </p:spPr>
        <p:txBody>
          <a:bodyPr>
            <a:normAutofit/>
          </a:bodyPr>
          <a:lstStyle>
            <a:lvl1pPr>
              <a:defRPr sz="733"/>
            </a:lvl1pPr>
          </a:lstStyle>
          <a:p>
            <a:r>
              <a:rPr kumimoji="1" lang="en-US" altLang="ja-JP" dirty="0"/>
              <a:t>ICON</a:t>
            </a:r>
            <a:endParaRPr kumimoji="1" lang="ja-JP" altLang="en-US" dirty="0"/>
          </a:p>
        </p:txBody>
      </p:sp>
      <p:sp>
        <p:nvSpPr>
          <p:cNvPr id="16" name="図プレースホルダー 7"/>
          <p:cNvSpPr>
            <a:spLocks noGrp="1"/>
          </p:cNvSpPr>
          <p:nvPr>
            <p:ph type="pic" sz="quarter" idx="19" hasCustomPrompt="1"/>
          </p:nvPr>
        </p:nvSpPr>
        <p:spPr>
          <a:xfrm>
            <a:off x="7199748" y="4957392"/>
            <a:ext cx="419744" cy="419708"/>
          </a:xfrm>
        </p:spPr>
        <p:txBody>
          <a:bodyPr>
            <a:normAutofit/>
          </a:bodyPr>
          <a:lstStyle>
            <a:lvl1pPr>
              <a:defRPr sz="733"/>
            </a:lvl1pPr>
          </a:lstStyle>
          <a:p>
            <a:r>
              <a:rPr kumimoji="1" lang="en-US" altLang="ja-JP" dirty="0"/>
              <a:t>ICON</a:t>
            </a:r>
            <a:endParaRPr kumimoji="1" lang="ja-JP" altLang="en-US" dirty="0"/>
          </a:p>
        </p:txBody>
      </p:sp>
      <p:sp>
        <p:nvSpPr>
          <p:cNvPr id="17" name="テキスト プレースホルダー 11"/>
          <p:cNvSpPr>
            <a:spLocks noGrp="1"/>
          </p:cNvSpPr>
          <p:nvPr>
            <p:ph type="body" sz="quarter" idx="31" hasCustomPrompt="1"/>
          </p:nvPr>
        </p:nvSpPr>
        <p:spPr>
          <a:xfrm>
            <a:off x="7715354" y="2032666"/>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32" hasCustomPrompt="1"/>
          </p:nvPr>
        </p:nvSpPr>
        <p:spPr>
          <a:xfrm>
            <a:off x="7715354" y="2962109"/>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3" hasCustomPrompt="1"/>
          </p:nvPr>
        </p:nvSpPr>
        <p:spPr>
          <a:xfrm>
            <a:off x="7715354" y="38790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34" hasCustomPrompt="1"/>
          </p:nvPr>
        </p:nvSpPr>
        <p:spPr>
          <a:xfrm>
            <a:off x="7715354" y="47963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14" hasCustomPrompt="1"/>
          </p:nvPr>
        </p:nvSpPr>
        <p:spPr>
          <a:xfrm>
            <a:off x="694931" y="2014562"/>
            <a:ext cx="4560902" cy="1475429"/>
          </a:xfrm>
        </p:spPr>
        <p:txBody>
          <a:bodyPr anchor="b">
            <a:noAutofit/>
          </a:bodyPr>
          <a:lstStyle>
            <a:lvl1pPr algn="l">
              <a:lnSpc>
                <a:spcPct val="100000"/>
              </a:lnSpc>
              <a:spcBef>
                <a:spcPts val="0"/>
              </a:spcBef>
              <a:defRPr sz="2933"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15" hasCustomPrompt="1"/>
          </p:nvPr>
        </p:nvSpPr>
        <p:spPr>
          <a:xfrm>
            <a:off x="694931" y="4211308"/>
            <a:ext cx="4560902" cy="1703233"/>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27955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149804"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6349344" y="3326113"/>
            <a:ext cx="91934"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5750722" y="4895273"/>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5551182" y="3790920"/>
            <a:ext cx="90826"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48886" y="4461746"/>
            <a:ext cx="91932" cy="23962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rot="16200000">
            <a:off x="3894768"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747465" y="2983785"/>
            <a:ext cx="775922"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2463512" y="1848153"/>
            <a:ext cx="775922"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771260" y="4119419"/>
            <a:ext cx="775922"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565276" y="3448592"/>
            <a:ext cx="775922"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8957360" y="2350072"/>
            <a:ext cx="775922"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円/楕円 21"/>
          <p:cNvSpPr/>
          <p:nvPr/>
        </p:nvSpPr>
        <p:spPr>
          <a:xfrm>
            <a:off x="9345321" y="4547113"/>
            <a:ext cx="775922"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rot="16200000">
            <a:off x="4506565" y="2418693"/>
            <a:ext cx="91201" cy="41773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rot="16200000">
            <a:off x="4638969" y="678913"/>
            <a:ext cx="91200" cy="31143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p:nvSpPr>
        <p:spPr>
          <a:xfrm rot="16200000">
            <a:off x="7451124" y="1191539"/>
            <a:ext cx="91200" cy="30929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正方形/長方形 26"/>
          <p:cNvSpPr/>
          <p:nvPr/>
        </p:nvSpPr>
        <p:spPr>
          <a:xfrm rot="16200000">
            <a:off x="8085623" y="1256479"/>
            <a:ext cx="91200" cy="5160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rot="16200000">
            <a:off x="7567273" y="3072889"/>
            <a:ext cx="91200" cy="3724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直角三角形 28"/>
          <p:cNvSpPr>
            <a:spLocks noChangeAspect="1"/>
          </p:cNvSpPr>
          <p:nvPr/>
        </p:nvSpPr>
        <p:spPr>
          <a:xfrm rot="5400000" flipH="1" flipV="1">
            <a:off x="6150532" y="2190475"/>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a:spLocks noChangeAspect="1"/>
          </p:cNvSpPr>
          <p:nvPr/>
        </p:nvSpPr>
        <p:spPr>
          <a:xfrm rot="5400000" flipH="1" flipV="1">
            <a:off x="6350074"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a:spLocks noChangeAspect="1"/>
          </p:cNvSpPr>
          <p:nvPr/>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直角三角形 31"/>
          <p:cNvSpPr>
            <a:spLocks noChangeAspect="1"/>
          </p:cNvSpPr>
          <p:nvPr/>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a:spLocks noChangeAspect="1"/>
          </p:cNvSpPr>
          <p:nvPr/>
        </p:nvSpPr>
        <p:spPr>
          <a:xfrm rot="16200000" flipV="1">
            <a:off x="5950267" y="2692395"/>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直角三角形 33"/>
          <p:cNvSpPr>
            <a:spLocks noChangeAspect="1"/>
          </p:cNvSpPr>
          <p:nvPr/>
        </p:nvSpPr>
        <p:spPr>
          <a:xfrm rot="16200000" flipV="1">
            <a:off x="5751539" y="4889435"/>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733"/>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59" y="2553254"/>
            <a:ext cx="369523" cy="369491"/>
          </a:xfrm>
        </p:spPr>
        <p:txBody>
          <a:bodyPr>
            <a:normAutofit/>
          </a:bodyPr>
          <a:lstStyle>
            <a:lvl1pPr>
              <a:defRPr sz="733"/>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7"/>
            <a:ext cx="369523" cy="369491"/>
          </a:xfrm>
        </p:spPr>
        <p:txBody>
          <a:bodyPr>
            <a:normAutofit/>
          </a:bodyPr>
          <a:lstStyle>
            <a:lvl1pPr>
              <a:defRPr sz="733"/>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59" y="4322601"/>
            <a:ext cx="369523" cy="369491"/>
          </a:xfrm>
        </p:spPr>
        <p:txBody>
          <a:bodyPr>
            <a:normAutofit/>
          </a:bodyPr>
          <a:lstStyle>
            <a:lvl1pPr>
              <a:defRPr sz="733"/>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4"/>
            <a:ext cx="369523" cy="369491"/>
          </a:xfrm>
        </p:spPr>
        <p:txBody>
          <a:bodyPr>
            <a:normAutofit/>
          </a:bodyPr>
          <a:lstStyle>
            <a:lvl1pPr>
              <a:defRPr sz="733"/>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4"/>
            <a:ext cx="369523" cy="369491"/>
          </a:xfrm>
        </p:spPr>
        <p:txBody>
          <a:bodyPr>
            <a:normAutofit/>
          </a:bodyPr>
          <a:lstStyle>
            <a:lvl1pPr>
              <a:defRPr sz="733"/>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35" y="1764679"/>
            <a:ext cx="280203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897" y="2307114"/>
            <a:ext cx="2513639"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3" y="3443914"/>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20" y="4037112"/>
            <a:ext cx="280203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6" y="2783600"/>
            <a:ext cx="2408474"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2" y="3339098"/>
            <a:ext cx="3704195" cy="480053"/>
          </a:xfrm>
        </p:spPr>
        <p:txBody>
          <a:bodyPr anchor="t">
            <a:noAutofit/>
          </a:bodyPr>
          <a:lstStyle>
            <a:lvl1pPr algn="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56" y="4468842"/>
            <a:ext cx="2493036" cy="480053"/>
          </a:xfrm>
        </p:spPr>
        <p:txBody>
          <a:bodyPr anchor="t">
            <a:noAutofit/>
          </a:bodyPr>
          <a:lstStyle>
            <a:lvl1pPr algn="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0"/>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8411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4167542" y="4019490"/>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911178" y="2464344"/>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6911178" y="4019490"/>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4167542" y="2464344"/>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539360"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5539360" y="165230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927234" y="263937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p:ph type="body" sz="quarter" idx="21" hasCustomPrompt="1"/>
          </p:nvPr>
        </p:nvSpPr>
        <p:spPr>
          <a:xfrm>
            <a:off x="8738395" y="1713494"/>
            <a:ext cx="3188562"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4" hasCustomPrompt="1"/>
          </p:nvPr>
        </p:nvSpPr>
        <p:spPr>
          <a:xfrm>
            <a:off x="8738395" y="221725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p:nvSpPr>
        <p:spPr>
          <a:xfrm>
            <a:off x="8835164" y="215231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2" name="テキスト プレースホルダー 6"/>
          <p:cNvSpPr>
            <a:spLocks noGrp="1"/>
          </p:cNvSpPr>
          <p:nvPr>
            <p:ph type="body" sz="quarter" idx="25" hasCustomPrompt="1"/>
          </p:nvPr>
        </p:nvSpPr>
        <p:spPr>
          <a:xfrm>
            <a:off x="8738395" y="3230204"/>
            <a:ext cx="3188562"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6" hasCustomPrompt="1"/>
          </p:nvPr>
        </p:nvSpPr>
        <p:spPr>
          <a:xfrm>
            <a:off x="8738395" y="373396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835164" y="36690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5" name="テキスト プレースホルダー 6"/>
          <p:cNvSpPr>
            <a:spLocks noGrp="1"/>
          </p:cNvSpPr>
          <p:nvPr>
            <p:ph type="body" sz="quarter" idx="27" hasCustomPrompt="1"/>
          </p:nvPr>
        </p:nvSpPr>
        <p:spPr>
          <a:xfrm>
            <a:off x="8738395" y="4746915"/>
            <a:ext cx="3188562"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8" hasCustomPrompt="1"/>
          </p:nvPr>
        </p:nvSpPr>
        <p:spPr>
          <a:xfrm>
            <a:off x="8738395" y="525067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8835164" y="5185739"/>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8" name="テキスト プレースホルダー 6"/>
          <p:cNvSpPr>
            <a:spLocks noGrp="1"/>
          </p:cNvSpPr>
          <p:nvPr>
            <p:ph type="body" sz="quarter" idx="29" hasCustomPrompt="1"/>
          </p:nvPr>
        </p:nvSpPr>
        <p:spPr>
          <a:xfrm>
            <a:off x="491942" y="1715620"/>
            <a:ext cx="3188562" cy="480053"/>
          </a:xfrm>
        </p:spPr>
        <p:txBody>
          <a:bodyPr anchor="b">
            <a:noAutofit/>
          </a:bodyPr>
          <a:lstStyle>
            <a:lvl1pPr algn="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30" hasCustomPrompt="1"/>
          </p:nvPr>
        </p:nvSpPr>
        <p:spPr>
          <a:xfrm>
            <a:off x="478272" y="221938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432985" y="2154444"/>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1" name="テキスト プレースホルダー 6"/>
          <p:cNvSpPr>
            <a:spLocks noGrp="1"/>
          </p:cNvSpPr>
          <p:nvPr>
            <p:ph type="body" sz="quarter" idx="31" hasCustomPrompt="1"/>
          </p:nvPr>
        </p:nvSpPr>
        <p:spPr>
          <a:xfrm>
            <a:off x="491942" y="3232329"/>
            <a:ext cx="3188562" cy="480053"/>
          </a:xfrm>
        </p:spPr>
        <p:txBody>
          <a:bodyPr anchor="b">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2" hasCustomPrompt="1"/>
          </p:nvPr>
        </p:nvSpPr>
        <p:spPr>
          <a:xfrm>
            <a:off x="478272" y="373609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1432985" y="36711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4" name="テキスト プレースホルダー 6"/>
          <p:cNvSpPr>
            <a:spLocks noGrp="1"/>
          </p:cNvSpPr>
          <p:nvPr>
            <p:ph type="body" sz="quarter" idx="33" hasCustomPrompt="1"/>
          </p:nvPr>
        </p:nvSpPr>
        <p:spPr>
          <a:xfrm>
            <a:off x="491942" y="4749040"/>
            <a:ext cx="3188562" cy="480053"/>
          </a:xfrm>
        </p:spPr>
        <p:txBody>
          <a:bodyPr anchor="b">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4" hasCustomPrompt="1"/>
          </p:nvPr>
        </p:nvSpPr>
        <p:spPr>
          <a:xfrm>
            <a:off x="478272" y="5252803"/>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432985" y="518786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9" name="フリーフォーム 38"/>
          <p:cNvSpPr/>
          <p:nvPr/>
        </p:nvSpPr>
        <p:spPr>
          <a:xfrm>
            <a:off x="6744890" y="1726795"/>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フリーフォーム 40"/>
          <p:cNvSpPr/>
          <p:nvPr/>
        </p:nvSpPr>
        <p:spPr>
          <a:xfrm rot="9807941">
            <a:off x="8212328" y="3365455"/>
            <a:ext cx="425666"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フリーフォーム 42"/>
          <p:cNvSpPr/>
          <p:nvPr/>
        </p:nvSpPr>
        <p:spPr>
          <a:xfrm>
            <a:off x="3764365" y="5215467"/>
            <a:ext cx="1780574"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フリーフォーム 43"/>
          <p:cNvSpPr/>
          <p:nvPr/>
        </p:nvSpPr>
        <p:spPr>
          <a:xfrm>
            <a:off x="3696626" y="3686629"/>
            <a:ext cx="735454"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フリーフォーム 44"/>
          <p:cNvSpPr/>
          <p:nvPr/>
        </p:nvSpPr>
        <p:spPr>
          <a:xfrm>
            <a:off x="3720818"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フリーフォーム 45"/>
          <p:cNvSpPr/>
          <p:nvPr/>
        </p:nvSpPr>
        <p:spPr>
          <a:xfrm>
            <a:off x="7994375" y="5176762"/>
            <a:ext cx="638684" cy="127294"/>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図プレースホルダー 7"/>
          <p:cNvSpPr>
            <a:spLocks noGrp="1"/>
          </p:cNvSpPr>
          <p:nvPr>
            <p:ph type="pic" sz="quarter" idx="17" hasCustomPrompt="1"/>
          </p:nvPr>
        </p:nvSpPr>
        <p:spPr>
          <a:xfrm>
            <a:off x="5882757" y="1974349"/>
            <a:ext cx="444738" cy="444699"/>
          </a:xfrm>
        </p:spPr>
        <p:txBody>
          <a:bodyPr>
            <a:normAutofit/>
          </a:bodyPr>
          <a:lstStyle>
            <a:lvl1pPr>
              <a:defRPr sz="733"/>
            </a:lvl1pPr>
          </a:lstStyle>
          <a:p>
            <a:r>
              <a:rPr kumimoji="1" lang="en-US" altLang="ja-JP" dirty="0"/>
              <a:t>ICON</a:t>
            </a:r>
            <a:endParaRPr kumimoji="1" lang="ja-JP" altLang="en-US" dirty="0"/>
          </a:p>
        </p:txBody>
      </p:sp>
      <p:sp>
        <p:nvSpPr>
          <p:cNvPr id="48" name="図プレースホルダー 7"/>
          <p:cNvSpPr>
            <a:spLocks noGrp="1"/>
          </p:cNvSpPr>
          <p:nvPr>
            <p:ph type="pic" sz="quarter" idx="35" hasCustomPrompt="1"/>
          </p:nvPr>
        </p:nvSpPr>
        <p:spPr>
          <a:xfrm>
            <a:off x="7264766"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49" name="図プレースホルダー 7"/>
          <p:cNvSpPr>
            <a:spLocks noGrp="1"/>
          </p:cNvSpPr>
          <p:nvPr>
            <p:ph type="pic" sz="quarter" idx="36" hasCustomPrompt="1"/>
          </p:nvPr>
        </p:nvSpPr>
        <p:spPr>
          <a:xfrm>
            <a:off x="7264766"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0" name="図プレースホルダー 7"/>
          <p:cNvSpPr>
            <a:spLocks noGrp="1"/>
          </p:cNvSpPr>
          <p:nvPr>
            <p:ph type="pic" sz="quarter" idx="37" hasCustomPrompt="1"/>
          </p:nvPr>
        </p:nvSpPr>
        <p:spPr>
          <a:xfrm>
            <a:off x="5882757" y="5191693"/>
            <a:ext cx="444738" cy="444699"/>
          </a:xfrm>
        </p:spPr>
        <p:txBody>
          <a:bodyPr>
            <a:normAutofit/>
          </a:bodyPr>
          <a:lstStyle>
            <a:lvl1pPr>
              <a:defRPr sz="733"/>
            </a:lvl1pPr>
          </a:lstStyle>
          <a:p>
            <a:r>
              <a:rPr kumimoji="1" lang="en-US" altLang="ja-JP" dirty="0"/>
              <a:t>ICON</a:t>
            </a:r>
            <a:endParaRPr kumimoji="1" lang="ja-JP" altLang="en-US" dirty="0"/>
          </a:p>
        </p:txBody>
      </p:sp>
      <p:sp>
        <p:nvSpPr>
          <p:cNvPr id="51" name="図プレースホルダー 7"/>
          <p:cNvSpPr>
            <a:spLocks noGrp="1"/>
          </p:cNvSpPr>
          <p:nvPr>
            <p:ph type="pic" sz="quarter" idx="38" hasCustomPrompt="1"/>
          </p:nvPr>
        </p:nvSpPr>
        <p:spPr>
          <a:xfrm>
            <a:off x="4515332"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2" name="図プレースホルダー 7"/>
          <p:cNvSpPr>
            <a:spLocks noGrp="1"/>
          </p:cNvSpPr>
          <p:nvPr>
            <p:ph type="pic" sz="quarter" idx="39" hasCustomPrompt="1"/>
          </p:nvPr>
        </p:nvSpPr>
        <p:spPr>
          <a:xfrm>
            <a:off x="4515332"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53" name="テキスト プレースホルダー 6"/>
          <p:cNvSpPr>
            <a:spLocks noGrp="1"/>
          </p:cNvSpPr>
          <p:nvPr>
            <p:ph type="body" sz="quarter" idx="40" hasCustomPrompt="1"/>
          </p:nvPr>
        </p:nvSpPr>
        <p:spPr>
          <a:xfrm>
            <a:off x="5143774" y="3106058"/>
            <a:ext cx="1901104" cy="1441751"/>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281001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WOT">
    <p:spTree>
      <p:nvGrpSpPr>
        <p:cNvPr id="1" name=""/>
        <p:cNvGrpSpPr/>
        <p:nvPr/>
      </p:nvGrpSpPr>
      <p:grpSpPr>
        <a:xfrm>
          <a:off x="0" y="0"/>
          <a:ext cx="0" cy="0"/>
          <a:chOff x="0" y="0"/>
          <a:chExt cx="0" cy="0"/>
        </a:xfrm>
      </p:grpSpPr>
      <p:sp>
        <p:nvSpPr>
          <p:cNvPr id="24" name="正方形/長方形 23"/>
          <p:cNvSpPr/>
          <p:nvPr/>
        </p:nvSpPr>
        <p:spPr>
          <a:xfrm>
            <a:off x="0" y="3440524"/>
            <a:ext cx="5182864" cy="1826110"/>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正方形/長方形 35"/>
          <p:cNvSpPr/>
          <p:nvPr/>
        </p:nvSpPr>
        <p:spPr>
          <a:xfrm>
            <a:off x="0" y="1614416"/>
            <a:ext cx="5182864" cy="1826110"/>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25"/>
          <p:cNvSpPr/>
          <p:nvPr/>
        </p:nvSpPr>
        <p:spPr>
          <a:xfrm>
            <a:off x="7009136" y="3440522"/>
            <a:ext cx="5182864" cy="1826110"/>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直角三角形 33"/>
          <p:cNvSpPr/>
          <p:nvPr/>
        </p:nvSpPr>
        <p:spPr>
          <a:xfrm rot="13500000">
            <a:off x="6476154"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5" name="正方形/長方形 24"/>
          <p:cNvSpPr/>
          <p:nvPr/>
        </p:nvSpPr>
        <p:spPr>
          <a:xfrm>
            <a:off x="7009136" y="1614412"/>
            <a:ext cx="5182864" cy="1826110"/>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直角三角形 32"/>
          <p:cNvSpPr/>
          <p:nvPr/>
        </p:nvSpPr>
        <p:spPr>
          <a:xfrm rot="13500000">
            <a:off x="6476154"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0" name="直角三角形 29"/>
          <p:cNvSpPr/>
          <p:nvPr/>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9" name="直角三角形 28"/>
          <p:cNvSpPr/>
          <p:nvPr/>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9" name="直角三角形 8"/>
          <p:cNvSpPr/>
          <p:nvPr/>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5" name="直角三角形 4"/>
          <p:cNvSpPr/>
          <p:nvPr/>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直角三角形 10"/>
          <p:cNvSpPr/>
          <p:nvPr/>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直角三角形 11"/>
          <p:cNvSpPr/>
          <p:nvPr/>
        </p:nvSpPr>
        <p:spPr>
          <a:xfrm rot="13500000">
            <a:off x="4537236" y="3707898"/>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直角三角形 12"/>
          <p:cNvSpPr/>
          <p:nvPr/>
        </p:nvSpPr>
        <p:spPr>
          <a:xfrm rot="2700000">
            <a:off x="4537236" y="3707898"/>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直角三角形 13"/>
          <p:cNvSpPr/>
          <p:nvPr/>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直角三角形 14"/>
          <p:cNvSpPr/>
          <p:nvPr/>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テキスト プレースホルダー 18"/>
          <p:cNvSpPr>
            <a:spLocks noGrp="1"/>
          </p:cNvSpPr>
          <p:nvPr>
            <p:ph type="body" sz="quarter" idx="14" hasCustomPrompt="1"/>
          </p:nvPr>
        </p:nvSpPr>
        <p:spPr>
          <a:xfrm>
            <a:off x="4822999"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70"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0"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71"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70" y="1692446"/>
            <a:ext cx="3574404" cy="1670050"/>
          </a:xfrm>
        </p:spPr>
        <p:txBody>
          <a:bodyPr anchor="ctr">
            <a:normAutofit/>
          </a:bodyPr>
          <a:lstStyle>
            <a:lvl1pPr marL="228611" indent="-228611">
              <a:buClr>
                <a:schemeClr val="accent5"/>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47" y="3518554"/>
            <a:ext cx="3574404" cy="1670050"/>
          </a:xfrm>
        </p:spPr>
        <p:txBody>
          <a:bodyPr anchor="ctr">
            <a:normAutofit/>
          </a:bodyPr>
          <a:lstStyle>
            <a:lvl1pPr marL="228611" indent="-228611">
              <a:buClr>
                <a:schemeClr val="accent3"/>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8" y="1692446"/>
            <a:ext cx="3623650" cy="1670050"/>
          </a:xfrm>
        </p:spPr>
        <p:txBody>
          <a:bodyPr anchor="ctr">
            <a:normAutofit/>
          </a:bodyPr>
          <a:lstStyle>
            <a:lvl1pPr marL="228611" indent="-228611">
              <a:buClr>
                <a:schemeClr val="accent1"/>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4" y="3518553"/>
            <a:ext cx="3623650" cy="1670050"/>
          </a:xfrm>
        </p:spPr>
        <p:txBody>
          <a:bodyPr anchor="ctr">
            <a:normAutofit/>
          </a:bodyPr>
          <a:lstStyle>
            <a:lvl1pPr marL="228611" indent="-228611">
              <a:buClr>
                <a:schemeClr val="accent2"/>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p:nvSpPr>
        <p:spPr>
          <a:xfrm>
            <a:off x="0" y="1614416"/>
            <a:ext cx="350759" cy="1826110"/>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4" name="正方形/長方形 53"/>
          <p:cNvSpPr/>
          <p:nvPr/>
        </p:nvSpPr>
        <p:spPr>
          <a:xfrm>
            <a:off x="0" y="3440528"/>
            <a:ext cx="350759" cy="1826110"/>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5" name="正方形/長方形 54"/>
          <p:cNvSpPr/>
          <p:nvPr/>
        </p:nvSpPr>
        <p:spPr>
          <a:xfrm>
            <a:off x="11841242" y="1614408"/>
            <a:ext cx="350759" cy="1826110"/>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6" name="正方形/長方形 55"/>
          <p:cNvSpPr/>
          <p:nvPr/>
        </p:nvSpPr>
        <p:spPr>
          <a:xfrm>
            <a:off x="11841241" y="3440520"/>
            <a:ext cx="350759" cy="182611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7" name="テキスト プレースホルダー 6"/>
          <p:cNvSpPr>
            <a:spLocks noGrp="1"/>
          </p:cNvSpPr>
          <p:nvPr>
            <p:ph type="body" sz="quarter" idx="22" hasCustomPrompt="1"/>
          </p:nvPr>
        </p:nvSpPr>
        <p:spPr>
          <a:xfrm>
            <a:off x="718936" y="5528338"/>
            <a:ext cx="10801146" cy="6692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p:nvSpPr>
        <p:spPr>
          <a:xfrm>
            <a:off x="814955" y="543232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86903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ドーナツ 8"/>
          <p:cNvSpPr/>
          <p:nvPr/>
        </p:nvSpPr>
        <p:spPr>
          <a:xfrm>
            <a:off x="4175620"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0" name="アーチ 6"/>
          <p:cNvSpPr/>
          <p:nvPr/>
        </p:nvSpPr>
        <p:spPr>
          <a:xfrm>
            <a:off x="6119715" y="1825775"/>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1" name="アーチ 6"/>
          <p:cNvSpPr/>
          <p:nvPr/>
        </p:nvSpPr>
        <p:spPr>
          <a:xfrm rot="5400000">
            <a:off x="6015041" y="3670625"/>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2" name="アーチ 6"/>
          <p:cNvSpPr/>
          <p:nvPr/>
        </p:nvSpPr>
        <p:spPr>
          <a:xfrm rot="10800000">
            <a:off x="4169858" y="3565968"/>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3" name="アーチ 6"/>
          <p:cNvSpPr/>
          <p:nvPr/>
        </p:nvSpPr>
        <p:spPr>
          <a:xfrm rot="16200000">
            <a:off x="4274697" y="1720408"/>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4" name="テキスト プレースホルダー 11"/>
          <p:cNvSpPr>
            <a:spLocks noGrp="1"/>
          </p:cNvSpPr>
          <p:nvPr>
            <p:ph type="body" sz="quarter" idx="31" hasCustomPrompt="1"/>
          </p:nvPr>
        </p:nvSpPr>
        <p:spPr>
          <a:xfrm>
            <a:off x="8106398" y="2468358"/>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398" y="1851330"/>
            <a:ext cx="3660724" cy="515469"/>
          </a:xfrm>
        </p:spPr>
        <p:txBody>
          <a:bodyPr anchor="b">
            <a:noAutofit/>
          </a:bodyPr>
          <a:lstStyle>
            <a:lvl1pPr algn="l">
              <a:lnSpc>
                <a:spcPct val="100000"/>
              </a:lnSpc>
              <a:spcBef>
                <a:spcPts val="0"/>
              </a:spcBef>
              <a:defRPr sz="1867"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398" y="4658601"/>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398" y="4041574"/>
            <a:ext cx="3660724" cy="515469"/>
          </a:xfrm>
        </p:spPr>
        <p:txBody>
          <a:bodyPr anchor="b">
            <a:noAutofit/>
          </a:bodyPr>
          <a:lstStyle>
            <a:lvl1pPr algn="l">
              <a:lnSpc>
                <a:spcPct val="100000"/>
              </a:lnSpc>
              <a:spcBef>
                <a:spcPts val="0"/>
              </a:spcBef>
              <a:defRPr sz="1867"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78" y="2477725"/>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78" y="1860698"/>
            <a:ext cx="3660724" cy="515469"/>
          </a:xfrm>
        </p:spPr>
        <p:txBody>
          <a:bodyPr anchor="b">
            <a:noAutofit/>
          </a:bodyPr>
          <a:lstStyle>
            <a:lvl1pPr algn="r">
              <a:lnSpc>
                <a:spcPct val="100000"/>
              </a:lnSpc>
              <a:spcBef>
                <a:spcPts val="0"/>
              </a:spcBef>
              <a:defRPr sz="1867"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78" y="4667969"/>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78" y="4050941"/>
            <a:ext cx="3660724" cy="515469"/>
          </a:xfrm>
        </p:spPr>
        <p:txBody>
          <a:bodyPr anchor="b">
            <a:noAutofit/>
          </a:bodyPr>
          <a:lstStyle>
            <a:lvl1pPr algn="r">
              <a:lnSpc>
                <a:spcPct val="100000"/>
              </a:lnSpc>
              <a:spcBef>
                <a:spcPts val="0"/>
              </a:spcBef>
              <a:defRPr sz="1867"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15" y="3445426"/>
            <a:ext cx="2850563" cy="515469"/>
          </a:xfrm>
        </p:spPr>
        <p:txBody>
          <a:bodyPr anchor="ctr">
            <a:noAutofit/>
          </a:bodyPr>
          <a:lstStyle>
            <a:lvl1pPr algn="ctr">
              <a:lnSpc>
                <a:spcPct val="120000"/>
              </a:lnSpc>
              <a:defRPr sz="2133"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p:nvSpPr>
        <p:spPr>
          <a:xfrm>
            <a:off x="6963291" y="2215289"/>
            <a:ext cx="900178"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7"/>
          <p:cNvSpPr>
            <a:spLocks noGrp="1"/>
          </p:cNvSpPr>
          <p:nvPr>
            <p:ph type="pic" sz="quarter" idx="17" hasCustomPrompt="1"/>
          </p:nvPr>
        </p:nvSpPr>
        <p:spPr>
          <a:xfrm>
            <a:off x="7195999"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25" name="円/楕円 24"/>
          <p:cNvSpPr/>
          <p:nvPr/>
        </p:nvSpPr>
        <p:spPr>
          <a:xfrm>
            <a:off x="6966172" y="4458922"/>
            <a:ext cx="900178"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7"/>
          <p:cNvSpPr>
            <a:spLocks noGrp="1"/>
          </p:cNvSpPr>
          <p:nvPr>
            <p:ph type="pic" sz="quarter" idx="40" hasCustomPrompt="1"/>
          </p:nvPr>
        </p:nvSpPr>
        <p:spPr>
          <a:xfrm>
            <a:off x="7198880"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7" name="円/楕円 26"/>
          <p:cNvSpPr/>
          <p:nvPr/>
        </p:nvSpPr>
        <p:spPr>
          <a:xfrm>
            <a:off x="4362995" y="4458922"/>
            <a:ext cx="900178"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7"/>
          <p:cNvSpPr>
            <a:spLocks noGrp="1"/>
          </p:cNvSpPr>
          <p:nvPr>
            <p:ph type="pic" sz="quarter" idx="41" hasCustomPrompt="1"/>
          </p:nvPr>
        </p:nvSpPr>
        <p:spPr>
          <a:xfrm>
            <a:off x="4595703"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9" name="円/楕円 28"/>
          <p:cNvSpPr/>
          <p:nvPr/>
        </p:nvSpPr>
        <p:spPr>
          <a:xfrm>
            <a:off x="4362995" y="2215289"/>
            <a:ext cx="900178"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2" hasCustomPrompt="1"/>
          </p:nvPr>
        </p:nvSpPr>
        <p:spPr>
          <a:xfrm>
            <a:off x="4595703"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31" name="正方形/長方形 30"/>
          <p:cNvSpPr/>
          <p:nvPr/>
        </p:nvSpPr>
        <p:spPr>
          <a:xfrm>
            <a:off x="8177125" y="241357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2" name="正方形/長方形 31"/>
          <p:cNvSpPr/>
          <p:nvPr/>
        </p:nvSpPr>
        <p:spPr>
          <a:xfrm>
            <a:off x="8177125" y="45920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3" name="正方形/長方形 32"/>
          <p:cNvSpPr/>
          <p:nvPr/>
        </p:nvSpPr>
        <p:spPr>
          <a:xfrm>
            <a:off x="1849098" y="460606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4" name="正方形/長方形 33"/>
          <p:cNvSpPr/>
          <p:nvPr/>
        </p:nvSpPr>
        <p:spPr>
          <a:xfrm>
            <a:off x="1849098" y="240892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Tree>
    <p:extLst>
      <p:ext uri="{BB962C8B-B14F-4D97-AF65-F5344CB8AC3E}">
        <p14:creationId xmlns:p14="http://schemas.microsoft.com/office/powerpoint/2010/main" val="389545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ドーナツ 7"/>
          <p:cNvSpPr/>
          <p:nvPr/>
        </p:nvSpPr>
        <p:spPr>
          <a:xfrm>
            <a:off x="2528604" y="1447543"/>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ドーナツ 7"/>
          <p:cNvSpPr/>
          <p:nvPr/>
        </p:nvSpPr>
        <p:spPr>
          <a:xfrm>
            <a:off x="4736617" y="2156346"/>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ドーナツ 7"/>
          <p:cNvSpPr/>
          <p:nvPr/>
        </p:nvSpPr>
        <p:spPr>
          <a:xfrm>
            <a:off x="7454325" y="2977198"/>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ドーナツ 7"/>
          <p:cNvSpPr/>
          <p:nvPr/>
        </p:nvSpPr>
        <p:spPr>
          <a:xfrm rot="21318328">
            <a:off x="8803786" y="1317168"/>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ドーナツ 7"/>
          <p:cNvSpPr/>
          <p:nvPr/>
        </p:nvSpPr>
        <p:spPr>
          <a:xfrm rot="1061079">
            <a:off x="564629"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ドーナツ 7"/>
          <p:cNvSpPr/>
          <p:nvPr/>
        </p:nvSpPr>
        <p:spPr>
          <a:xfrm>
            <a:off x="9790844" y="3233872"/>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ドーナツ 7"/>
          <p:cNvSpPr/>
          <p:nvPr/>
        </p:nvSpPr>
        <p:spPr>
          <a:xfrm rot="1442875">
            <a:off x="1208519" y="3242191"/>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テキスト プレースホルダー 6"/>
          <p:cNvSpPr>
            <a:spLocks noGrp="1"/>
          </p:cNvSpPr>
          <p:nvPr>
            <p:ph type="body" sz="quarter" idx="22" hasCustomPrompt="1"/>
          </p:nvPr>
        </p:nvSpPr>
        <p:spPr>
          <a:xfrm>
            <a:off x="3334757" y="5331725"/>
            <a:ext cx="5527957"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17" name="テキスト プレースホルダー 11"/>
          <p:cNvSpPr>
            <a:spLocks noGrp="1"/>
          </p:cNvSpPr>
          <p:nvPr>
            <p:ph type="body" sz="quarter" idx="32" hasCustomPrompt="1"/>
          </p:nvPr>
        </p:nvSpPr>
        <p:spPr>
          <a:xfrm>
            <a:off x="5240119" y="3275110"/>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3" y="2306745"/>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3"/>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780" y="2306745"/>
            <a:ext cx="1311441" cy="515469"/>
          </a:xfrm>
        </p:spPr>
        <p:txBody>
          <a:bodyPr anchor="ctr">
            <a:noAutofit/>
          </a:bodyPr>
          <a:lstStyle>
            <a:lvl1pPr algn="ctr">
              <a:lnSpc>
                <a:spcPct val="100000"/>
              </a:lnSpc>
              <a:spcBef>
                <a:spcPts val="0"/>
              </a:spcBef>
              <a:defRPr sz="1333"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580" y="3692502"/>
            <a:ext cx="1311441" cy="515469"/>
          </a:xfrm>
        </p:spPr>
        <p:txBody>
          <a:bodyPr anchor="ctr">
            <a:noAutofit/>
          </a:bodyPr>
          <a:lstStyle>
            <a:lvl1pPr algn="ctr">
              <a:lnSpc>
                <a:spcPct val="100000"/>
              </a:lnSpc>
              <a:spcBef>
                <a:spcPts val="0"/>
              </a:spcBef>
              <a:defRPr sz="1333"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21"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6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163733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many Keywords">
    <p:spTree>
      <p:nvGrpSpPr>
        <p:cNvPr id="1" name=""/>
        <p:cNvGrpSpPr/>
        <p:nvPr/>
      </p:nvGrpSpPr>
      <p:grpSpPr>
        <a:xfrm>
          <a:off x="0" y="0"/>
          <a:ext cx="0" cy="0"/>
          <a:chOff x="0" y="0"/>
          <a:chExt cx="0" cy="0"/>
        </a:xfrm>
      </p:grpSpPr>
      <p:sp>
        <p:nvSpPr>
          <p:cNvPr id="10" name="円/楕円 9"/>
          <p:cNvSpPr/>
          <p:nvPr/>
        </p:nvSpPr>
        <p:spPr>
          <a:xfrm>
            <a:off x="7209538"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7" name="円/楕円 16"/>
          <p:cNvSpPr/>
          <p:nvPr/>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95225" y="1845924"/>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720123" y="2062238"/>
            <a:ext cx="2750695"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9" name="円/楕円 8"/>
          <p:cNvSpPr/>
          <p:nvPr/>
        </p:nvSpPr>
        <p:spPr>
          <a:xfrm>
            <a:off x="2749637"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1877344" y="3393611"/>
            <a:ext cx="1744586"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円/楕円 11"/>
          <p:cNvSpPr/>
          <p:nvPr/>
        </p:nvSpPr>
        <p:spPr>
          <a:xfrm>
            <a:off x="492051" y="2189233"/>
            <a:ext cx="1744586"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円/楕円 12"/>
          <p:cNvSpPr/>
          <p:nvPr/>
        </p:nvSpPr>
        <p:spPr>
          <a:xfrm>
            <a:off x="10109020" y="3013527"/>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円/楕円 13"/>
          <p:cNvSpPr/>
          <p:nvPr/>
        </p:nvSpPr>
        <p:spPr>
          <a:xfrm>
            <a:off x="8541947" y="1632580"/>
            <a:ext cx="2014029" cy="2013854"/>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円/楕円 14"/>
          <p:cNvSpPr/>
          <p:nvPr/>
        </p:nvSpPr>
        <p:spPr>
          <a:xfrm>
            <a:off x="285128" y="3505084"/>
            <a:ext cx="866321" cy="866246"/>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6" name="円/楕円 15"/>
          <p:cNvSpPr/>
          <p:nvPr/>
        </p:nvSpPr>
        <p:spPr>
          <a:xfrm>
            <a:off x="4081856" y="3938207"/>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8" name="円/楕円 17"/>
          <p:cNvSpPr/>
          <p:nvPr/>
        </p:nvSpPr>
        <p:spPr>
          <a:xfrm>
            <a:off x="7833395" y="1929359"/>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円/楕円 18"/>
          <p:cNvSpPr/>
          <p:nvPr/>
        </p:nvSpPr>
        <p:spPr>
          <a:xfrm>
            <a:off x="11083397"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円/楕円 19"/>
          <p:cNvSpPr/>
          <p:nvPr/>
        </p:nvSpPr>
        <p:spPr>
          <a:xfrm>
            <a:off x="11340954" y="1539210"/>
            <a:ext cx="549846"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円/楕円 20"/>
          <p:cNvSpPr/>
          <p:nvPr/>
        </p:nvSpPr>
        <p:spPr>
          <a:xfrm>
            <a:off x="9548961" y="4446207"/>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円/楕円 21"/>
          <p:cNvSpPr/>
          <p:nvPr/>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7470818" y="2561025"/>
            <a:ext cx="452541" cy="452502"/>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円/楕円 24"/>
          <p:cNvSpPr/>
          <p:nvPr/>
        </p:nvSpPr>
        <p:spPr>
          <a:xfrm>
            <a:off x="2375224" y="2312541"/>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円/楕円 25"/>
          <p:cNvSpPr/>
          <p:nvPr/>
        </p:nvSpPr>
        <p:spPr>
          <a:xfrm>
            <a:off x="9222250" y="3981997"/>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1612457"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11"/>
          <p:cNvSpPr>
            <a:spLocks noGrp="1"/>
          </p:cNvSpPr>
          <p:nvPr>
            <p:ph type="body" sz="quarter" idx="32" hasCustomPrompt="1"/>
          </p:nvPr>
        </p:nvSpPr>
        <p:spPr>
          <a:xfrm>
            <a:off x="5239599" y="272192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05" y="3151701"/>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8"/>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2" y="2492014"/>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61" y="379306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0" y="2361641"/>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4"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4" y="5331725"/>
            <a:ext cx="9783595"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Tree>
    <p:extLst>
      <p:ext uri="{BB962C8B-B14F-4D97-AF65-F5344CB8AC3E}">
        <p14:creationId xmlns:p14="http://schemas.microsoft.com/office/powerpoint/2010/main" val="319890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 numer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2</a:t>
            </a:r>
            <a:endParaRPr kumimoji="1" lang="ja-JP" altLang="en-US" sz="2400"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3</a:t>
            </a:r>
            <a:endParaRPr kumimoji="1" lang="ja-JP" altLang="en-US" sz="2400"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4</a:t>
            </a:r>
            <a:endParaRPr kumimoji="1" lang="ja-JP" altLang="en-US" sz="2400"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5</a:t>
            </a:r>
            <a:endParaRPr kumimoji="1" lang="ja-JP" altLang="en-US" sz="2400"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6</a:t>
            </a:r>
            <a:endParaRPr kumimoji="1" lang="ja-JP" altLang="en-US" sz="2400"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58712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9763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5199275" y="2236384"/>
            <a:ext cx="1792391" cy="3036421"/>
            <a:chOff x="7305638" y="3002101"/>
            <a:chExt cx="2688353" cy="4554631"/>
          </a:xfrm>
        </p:grpSpPr>
        <p:grpSp>
          <p:nvGrpSpPr>
            <p:cNvPr id="10" name="グループ化 9"/>
            <p:cNvGrpSpPr/>
            <p:nvPr/>
          </p:nvGrpSpPr>
          <p:grpSpPr>
            <a:xfrm>
              <a:off x="8267831" y="5345989"/>
              <a:ext cx="763508" cy="2210743"/>
              <a:chOff x="8267831" y="5345989"/>
              <a:chExt cx="763508" cy="2210743"/>
            </a:xfrm>
          </p:grpSpPr>
          <p:sp>
            <p:nvSpPr>
              <p:cNvPr id="34" name="円/楕円 33"/>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円/楕円 34"/>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2" name="グループ化 11"/>
            <p:cNvGrpSpPr/>
            <p:nvPr/>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3" name="グループ化 12"/>
            <p:cNvGrpSpPr/>
            <p:nvPr/>
          </p:nvGrpSpPr>
          <p:grpSpPr>
            <a:xfrm>
              <a:off x="7305638" y="5266273"/>
              <a:ext cx="1343947" cy="1366912"/>
              <a:chOff x="7305639" y="5547570"/>
              <a:chExt cx="1343947" cy="1366912"/>
            </a:xfrm>
            <a:solidFill>
              <a:schemeClr val="accent2">
                <a:lumMod val="50000"/>
              </a:schemeClr>
            </a:solidFill>
          </p:grpSpPr>
          <p:sp>
            <p:nvSpPr>
              <p:cNvPr id="26" name="直角三角形 25"/>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直角三角形 26"/>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正方形/長方形 28"/>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4" name="グループ化 13"/>
            <p:cNvGrpSpPr/>
            <p:nvPr/>
          </p:nvGrpSpPr>
          <p:grpSpPr>
            <a:xfrm>
              <a:off x="7665303" y="3002101"/>
              <a:ext cx="1969480" cy="3253919"/>
              <a:chOff x="7665303" y="3002101"/>
              <a:chExt cx="1969480" cy="3253919"/>
            </a:xfrm>
          </p:grpSpPr>
          <p:sp>
            <p:nvSpPr>
              <p:cNvPr id="24"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5" name="グループ化 14"/>
            <p:cNvGrpSpPr/>
            <p:nvPr/>
          </p:nvGrpSpPr>
          <p:grpSpPr>
            <a:xfrm>
              <a:off x="7830833" y="3002102"/>
              <a:ext cx="1639326" cy="1035326"/>
              <a:chOff x="7830833" y="3002102"/>
              <a:chExt cx="1639326" cy="1035326"/>
            </a:xfrm>
          </p:grpSpPr>
          <p:sp>
            <p:nvSpPr>
              <p:cNvPr id="22"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6" name="グループ化 15"/>
            <p:cNvGrpSpPr/>
            <p:nvPr/>
          </p:nvGrpSpPr>
          <p:grpSpPr>
            <a:xfrm>
              <a:off x="8239071" y="3682019"/>
              <a:ext cx="821030" cy="821030"/>
              <a:chOff x="11914174" y="3199309"/>
              <a:chExt cx="990518" cy="990518"/>
            </a:xfrm>
          </p:grpSpPr>
          <p:sp>
            <p:nvSpPr>
              <p:cNvPr id="20" name="円/楕円 19"/>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7" name="グループ化 16"/>
            <p:cNvGrpSpPr/>
            <p:nvPr/>
          </p:nvGrpSpPr>
          <p:grpSpPr>
            <a:xfrm>
              <a:off x="8562396" y="5264781"/>
              <a:ext cx="174376" cy="1354190"/>
              <a:chOff x="8562396" y="5264781"/>
              <a:chExt cx="174376" cy="1354190"/>
            </a:xfrm>
          </p:grpSpPr>
          <p:sp>
            <p:nvSpPr>
              <p:cNvPr id="18"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Tree>
    <p:extLst>
      <p:ext uri="{BB962C8B-B14F-4D97-AF65-F5344CB8AC3E}">
        <p14:creationId xmlns:p14="http://schemas.microsoft.com/office/powerpoint/2010/main" val="156029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ig Image &amp; Text">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45526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Tree>
    <p:extLst>
      <p:ext uri="{BB962C8B-B14F-4D97-AF65-F5344CB8AC3E}">
        <p14:creationId xmlns:p14="http://schemas.microsoft.com/office/powerpoint/2010/main" val="129322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95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63033A-93F4-C449-81E5-6E428F9292D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363EAE99-8FB8-654A-B133-19662925D4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BO"/>
          </a:p>
        </p:txBody>
      </p:sp>
      <p:sp>
        <p:nvSpPr>
          <p:cNvPr id="4" name="Marcador de posición de fecha 3">
            <a:extLst>
              <a:ext uri="{FF2B5EF4-FFF2-40B4-BE49-F238E27FC236}">
                <a16:creationId xmlns:a16="http://schemas.microsoft.com/office/drawing/2014/main" id="{0CEC1285-8B24-0B4B-A2CF-953F953C3996}"/>
              </a:ext>
            </a:extLst>
          </p:cNvPr>
          <p:cNvSpPr>
            <a:spLocks noGrp="1"/>
          </p:cNvSpPr>
          <p:nvPr>
            <p:ph type="dt" sz="half" idx="10"/>
          </p:nvPr>
        </p:nvSpPr>
        <p:spPr/>
        <p:txBody>
          <a:bodyPr/>
          <a:lstStyle/>
          <a:p>
            <a:endParaRPr lang="es-BO"/>
          </a:p>
        </p:txBody>
      </p:sp>
      <p:sp>
        <p:nvSpPr>
          <p:cNvPr id="5" name="Marcador de posición de pie de página 4">
            <a:extLst>
              <a:ext uri="{FF2B5EF4-FFF2-40B4-BE49-F238E27FC236}">
                <a16:creationId xmlns:a16="http://schemas.microsoft.com/office/drawing/2014/main" id="{CD91EEC0-EF06-7347-B9C5-9A05F6424F43}"/>
              </a:ext>
            </a:extLst>
          </p:cNvPr>
          <p:cNvSpPr>
            <a:spLocks noGrp="1"/>
          </p:cNvSpPr>
          <p:nvPr>
            <p:ph type="ftr" sz="quarter" idx="11"/>
          </p:nvPr>
        </p:nvSpPr>
        <p:spPr/>
        <p:txBody>
          <a:bodyPr/>
          <a:lstStyle/>
          <a:p>
            <a:endParaRPr lang="es-BO"/>
          </a:p>
        </p:txBody>
      </p:sp>
      <p:sp>
        <p:nvSpPr>
          <p:cNvPr id="6" name="Marcador de posición de número de diapositiva 5">
            <a:extLst>
              <a:ext uri="{FF2B5EF4-FFF2-40B4-BE49-F238E27FC236}">
                <a16:creationId xmlns:a16="http://schemas.microsoft.com/office/drawing/2014/main" id="{90AD4FA5-CD76-D547-A72D-609E2A554947}"/>
              </a:ext>
            </a:extLst>
          </p:cNvPr>
          <p:cNvSpPr>
            <a:spLocks noGrp="1"/>
          </p:cNvSpPr>
          <p:nvPr>
            <p:ph type="sldNum" sz="quarter" idx="12"/>
          </p:nvPr>
        </p:nvSpPr>
        <p:spPr/>
        <p:txBody>
          <a:bodyPr/>
          <a:lstStyle/>
          <a:p>
            <a:fld id="{55E62692-2A8E-114E-9719-0F2752A4D4FB}" type="slidenum">
              <a:rPr lang="es-BO" smtClean="0"/>
              <a:t>‹Nº›</a:t>
            </a:fld>
            <a:endParaRPr lang="es-BO"/>
          </a:p>
        </p:txBody>
      </p:sp>
    </p:spTree>
    <p:extLst>
      <p:ext uri="{BB962C8B-B14F-4D97-AF65-F5344CB8AC3E}">
        <p14:creationId xmlns:p14="http://schemas.microsoft.com/office/powerpoint/2010/main" val="346498913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of Contents - 6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5423867" y="86091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176817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267543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358269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448995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1" name="円/楕円 10"/>
          <p:cNvSpPr/>
          <p:nvPr/>
        </p:nvSpPr>
        <p:spPr>
          <a:xfrm>
            <a:off x="5423867" y="5397219"/>
            <a:ext cx="432085"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6</a:t>
            </a:r>
            <a:endParaRPr kumimoji="1" lang="ja-JP" altLang="en-US" sz="1200" dirty="0"/>
          </a:p>
        </p:txBody>
      </p:sp>
      <p:sp>
        <p:nvSpPr>
          <p:cNvPr id="12" name="テキスト プレースホルダー 6"/>
          <p:cNvSpPr>
            <a:spLocks noGrp="1"/>
          </p:cNvSpPr>
          <p:nvPr>
            <p:ph type="body" sz="quarter" idx="15" hasCustomPrompt="1"/>
          </p:nvPr>
        </p:nvSpPr>
        <p:spPr>
          <a:xfrm>
            <a:off x="6000739" y="692696"/>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17274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6000739" y="5234790"/>
            <a:ext cx="5520334" cy="624069"/>
          </a:xfrm>
        </p:spPr>
        <p:txBody>
          <a:bodyPr anchor="b">
            <a:normAutofit/>
          </a:bodyPr>
          <a:lstStyle>
            <a:lvl1pPr algn="l">
              <a:defRPr sz="24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6000739" y="571484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1601115"/>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081168"/>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2509534"/>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2989587"/>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3417952"/>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3898005"/>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326371"/>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480642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08919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able of Contents - 5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5423867" y="1460623"/>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2367883"/>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3275143"/>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4182403"/>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5089663"/>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2" name="テキスト プレースホルダー 6"/>
          <p:cNvSpPr>
            <a:spLocks noGrp="1"/>
          </p:cNvSpPr>
          <p:nvPr>
            <p:ph type="body" sz="quarter" idx="15" hasCustomPrompt="1"/>
          </p:nvPr>
        </p:nvSpPr>
        <p:spPr>
          <a:xfrm>
            <a:off x="6000739" y="1292401"/>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77245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2200820"/>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68087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3109238"/>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3589291"/>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4017657"/>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4497710"/>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926076"/>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540612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37652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正方形/長方形 4"/>
          <p:cNvSpPr/>
          <p:nvPr/>
        </p:nvSpPr>
        <p:spPr>
          <a:xfrm>
            <a:off x="0" y="0"/>
            <a:ext cx="12192000" cy="22288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589918" y="618779"/>
            <a:ext cx="11012164" cy="1135327"/>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p:nvSpPr>
        <p:spPr>
          <a:xfrm>
            <a:off x="474906" y="2852936"/>
            <a:ext cx="2448484" cy="2448272"/>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7"/>
          <p:cNvSpPr/>
          <p:nvPr/>
        </p:nvSpPr>
        <p:spPr>
          <a:xfrm>
            <a:off x="2458657" y="2929025"/>
            <a:ext cx="591181" cy="591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9" name="テキスト プレースホルダー 6"/>
          <p:cNvSpPr>
            <a:spLocks noGrp="1"/>
          </p:cNvSpPr>
          <p:nvPr>
            <p:ph type="body" sz="quarter" idx="15" hasCustomPrompt="1"/>
          </p:nvPr>
        </p:nvSpPr>
        <p:spPr>
          <a:xfrm>
            <a:off x="546164" y="3626611"/>
            <a:ext cx="2305969" cy="624069"/>
          </a:xfrm>
        </p:spPr>
        <p:txBody>
          <a:bodyPr anchor="b">
            <a:normAutofit/>
          </a:bodyPr>
          <a:lstStyle>
            <a:lvl1pPr algn="ctr">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546164"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p:nvSpPr>
        <p:spPr>
          <a:xfrm>
            <a:off x="302339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11"/>
          <p:cNvSpPr/>
          <p:nvPr/>
        </p:nvSpPr>
        <p:spPr>
          <a:xfrm>
            <a:off x="3359458" y="2852936"/>
            <a:ext cx="2448484" cy="2448272"/>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5343209" y="2929025"/>
            <a:ext cx="591181" cy="5911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4" name="テキスト プレースホルダー 6"/>
          <p:cNvSpPr>
            <a:spLocks noGrp="1"/>
          </p:cNvSpPr>
          <p:nvPr>
            <p:ph type="body" sz="quarter" idx="17" hasCustomPrompt="1"/>
          </p:nvPr>
        </p:nvSpPr>
        <p:spPr>
          <a:xfrm>
            <a:off x="3430717" y="3626611"/>
            <a:ext cx="2305969" cy="624069"/>
          </a:xfrm>
        </p:spPr>
        <p:txBody>
          <a:bodyPr anchor="b">
            <a:normAutofit/>
          </a:bodyPr>
          <a:lstStyle>
            <a:lvl1pPr algn="ctr">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343071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p:nvSpPr>
        <p:spPr>
          <a:xfrm>
            <a:off x="590396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7" name="円/楕円 16"/>
          <p:cNvSpPr/>
          <p:nvPr/>
        </p:nvSpPr>
        <p:spPr>
          <a:xfrm>
            <a:off x="6240028" y="2852936"/>
            <a:ext cx="2448484" cy="244827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8223779" y="2929025"/>
            <a:ext cx="591181" cy="591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9" name="テキスト プレースホルダー 6"/>
          <p:cNvSpPr>
            <a:spLocks noGrp="1"/>
          </p:cNvSpPr>
          <p:nvPr>
            <p:ph type="body" sz="quarter" idx="19" hasCustomPrompt="1"/>
          </p:nvPr>
        </p:nvSpPr>
        <p:spPr>
          <a:xfrm>
            <a:off x="6311287" y="3626611"/>
            <a:ext cx="2305969" cy="624069"/>
          </a:xfrm>
        </p:spPr>
        <p:txBody>
          <a:bodyPr anchor="b">
            <a:normAutofit/>
          </a:bodyPr>
          <a:lstStyle>
            <a:lvl1pPr algn="ctr">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631128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p:nvSpPr>
        <p:spPr>
          <a:xfrm>
            <a:off x="8788514"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21"/>
          <p:cNvSpPr/>
          <p:nvPr/>
        </p:nvSpPr>
        <p:spPr>
          <a:xfrm>
            <a:off x="9124581" y="2852936"/>
            <a:ext cx="2448484" cy="244827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108331" y="2929025"/>
            <a:ext cx="591181" cy="5911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24" name="テキスト プレースホルダー 6"/>
          <p:cNvSpPr>
            <a:spLocks noGrp="1"/>
          </p:cNvSpPr>
          <p:nvPr>
            <p:ph type="body" sz="quarter" idx="21" hasCustomPrompt="1"/>
          </p:nvPr>
        </p:nvSpPr>
        <p:spPr>
          <a:xfrm>
            <a:off x="9195839" y="3626611"/>
            <a:ext cx="2305969" cy="624069"/>
          </a:xfrm>
        </p:spPr>
        <p:txBody>
          <a:bodyPr anchor="b">
            <a:normAutofit/>
          </a:bodyPr>
          <a:lstStyle>
            <a:lvl1pPr algn="ctr">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195839"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425132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11" name="円/楕円 10"/>
          <p:cNvSpPr/>
          <p:nvPr/>
        </p:nvSpPr>
        <p:spPr>
          <a:xfrm>
            <a:off x="6240028" y="4021440"/>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7895" y="410998"/>
            <a:ext cx="6385263"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711924" y="122324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1271694"/>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2180861"/>
            <a:ext cx="6385263" cy="1104123"/>
          </a:xfrm>
        </p:spPr>
        <p:txBody>
          <a:bodyPr anchor="b">
            <a:normAutofit/>
          </a:bodyPr>
          <a:lstStyle>
            <a:lvl1pPr algn="l">
              <a:defRPr sz="1333"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6463699" y="4245091"/>
            <a:ext cx="416830" cy="416794"/>
          </a:xfrm>
        </p:spPr>
        <p:txBody>
          <a:bodyPr>
            <a:normAutofit/>
          </a:bodyPr>
          <a:lstStyle>
            <a:lvl1pPr>
              <a:defRPr sz="1067"/>
            </a:lvl1pPr>
          </a:lstStyle>
          <a:p>
            <a:r>
              <a:rPr kumimoji="1" lang="en-US" altLang="ja-JP" dirty="0"/>
              <a:t>Icon</a:t>
            </a:r>
            <a:endParaRPr kumimoji="1" lang="ja-JP" altLang="en-US" dirty="0"/>
          </a:p>
        </p:txBody>
      </p:sp>
      <p:sp>
        <p:nvSpPr>
          <p:cNvPr id="12" name="円/楕円 11"/>
          <p:cNvSpPr/>
          <p:nvPr/>
        </p:nvSpPr>
        <p:spPr>
          <a:xfrm>
            <a:off x="8223672" y="4021439"/>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10206507" y="402143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12"/>
          <p:cNvSpPr>
            <a:spLocks noGrp="1"/>
          </p:cNvSpPr>
          <p:nvPr>
            <p:ph type="pic" sz="quarter" idx="18" hasCustomPrompt="1"/>
          </p:nvPr>
        </p:nvSpPr>
        <p:spPr>
          <a:xfrm>
            <a:off x="8447343"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0430178"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5864702"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7844213"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9822430" y="4980424"/>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12588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19"/>
          <p:cNvSpPr/>
          <p:nvPr/>
        </p:nvSpPr>
        <p:spPr>
          <a:xfrm>
            <a:off x="-529" y="1796819"/>
            <a:ext cx="12192000" cy="16321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50000"/>
                </a:schemeClr>
              </a:solidFill>
            </a:endParaRPr>
          </a:p>
        </p:txBody>
      </p:sp>
      <p:sp>
        <p:nvSpPr>
          <p:cNvPr id="2" name="タイトル 1"/>
          <p:cNvSpPr>
            <a:spLocks noGrp="1"/>
          </p:cNvSpPr>
          <p:nvPr>
            <p:ph type="title" hasCustomPrompt="1"/>
          </p:nvPr>
        </p:nvSpPr>
        <p:spPr>
          <a:xfrm>
            <a:off x="5567895" y="1796818"/>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663914" y="270757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2756019"/>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3573016"/>
            <a:ext cx="6385263" cy="211223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22578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4198704" y="448765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0" name="円/楕円 39"/>
          <p:cNvSpPr/>
          <p:nvPr/>
        </p:nvSpPr>
        <p:spPr>
          <a:xfrm>
            <a:off x="1378735" y="214803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97727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p:nvSpPr>
        <p:spPr>
          <a:xfrm>
            <a:off x="1269469" y="206526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図プレースホルダー 5"/>
          <p:cNvSpPr>
            <a:spLocks noGrp="1"/>
          </p:cNvSpPr>
          <p:nvPr>
            <p:ph type="pic" sz="quarter" idx="14" hasCustomPrompt="1"/>
          </p:nvPr>
        </p:nvSpPr>
        <p:spPr>
          <a:xfrm>
            <a:off x="1378735" y="214803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p:nvSpPr>
        <p:spPr>
          <a:xfrm>
            <a:off x="514564" y="205202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円/楕円 44"/>
          <p:cNvSpPr/>
          <p:nvPr/>
        </p:nvSpPr>
        <p:spPr>
          <a:xfrm>
            <a:off x="1433368"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円/楕円 45"/>
          <p:cNvSpPr/>
          <p:nvPr/>
        </p:nvSpPr>
        <p:spPr>
          <a:xfrm>
            <a:off x="4867212" y="423155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7" name="テキスト プレースホルダー 6"/>
          <p:cNvSpPr>
            <a:spLocks noGrp="1"/>
          </p:cNvSpPr>
          <p:nvPr>
            <p:ph type="body" sz="quarter" idx="15" hasCustomPrompt="1"/>
          </p:nvPr>
        </p:nvSpPr>
        <p:spPr>
          <a:xfrm>
            <a:off x="5341171" y="2853952"/>
            <a:ext cx="5822435" cy="257801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p:nvSpPr>
        <p:spPr>
          <a:xfrm>
            <a:off x="5437190" y="273169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テキスト プレースホルダー 6"/>
          <p:cNvSpPr>
            <a:spLocks noGrp="1"/>
          </p:cNvSpPr>
          <p:nvPr>
            <p:ph type="body" sz="quarter" idx="16" hasCustomPrompt="1"/>
          </p:nvPr>
        </p:nvSpPr>
        <p:spPr>
          <a:xfrm>
            <a:off x="5341171" y="2086482"/>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5448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62380" y="2036846"/>
            <a:ext cx="4094123" cy="1165789"/>
          </a:xfrm>
        </p:spPr>
        <p:txBody>
          <a:bodyPr>
            <a:noAutofit/>
          </a:bodyPr>
          <a:lstStyle>
            <a:lvl1pPr algn="r">
              <a:defRPr sz="5334">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4232380" y="3943396"/>
            <a:ext cx="452768" cy="4527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円/楕円 5"/>
          <p:cNvSpPr/>
          <p:nvPr/>
        </p:nvSpPr>
        <p:spPr>
          <a:xfrm>
            <a:off x="5082888" y="2481227"/>
            <a:ext cx="576114" cy="57606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円/楕円 6"/>
          <p:cNvSpPr/>
          <p:nvPr/>
        </p:nvSpPr>
        <p:spPr>
          <a:xfrm>
            <a:off x="4858968" y="3264304"/>
            <a:ext cx="905536" cy="9054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5964292" y="2180862"/>
            <a:ext cx="399576" cy="3995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テキスト プレースホルダー 6"/>
          <p:cNvSpPr>
            <a:spLocks noGrp="1"/>
          </p:cNvSpPr>
          <p:nvPr>
            <p:ph type="body" sz="quarter" idx="14" hasCustomPrompt="1"/>
          </p:nvPr>
        </p:nvSpPr>
        <p:spPr>
          <a:xfrm>
            <a:off x="6104751" y="2862132"/>
            <a:ext cx="5176275" cy="205503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25649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5" name="正方形/長方形 4"/>
          <p:cNvSpPr/>
          <p:nvPr/>
        </p:nvSpPr>
        <p:spPr>
          <a:xfrm>
            <a:off x="0" y="1"/>
            <a:ext cx="12192000" cy="352501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7" name="図プレースホルダー 6"/>
          <p:cNvSpPr>
            <a:spLocks noGrp="1"/>
          </p:cNvSpPr>
          <p:nvPr>
            <p:ph type="pic" sz="quarter" idx="12"/>
          </p:nvPr>
        </p:nvSpPr>
        <p:spPr>
          <a:xfrm>
            <a:off x="0" y="0"/>
            <a:ext cx="12192000" cy="3429000"/>
          </a:xfrm>
        </p:spPr>
        <p:txBody>
          <a:bodyPr/>
          <a:lstStyle/>
          <a:p>
            <a:r>
              <a:rPr kumimoji="1" lang="es-ES" altLang="ja-JP"/>
              <a:t>Haga clic en el icono para agregar una imagen</a:t>
            </a:r>
            <a:endParaRPr kumimoji="1" lang="ja-JP" altLang="en-US"/>
          </a:p>
        </p:txBody>
      </p:sp>
      <p:sp>
        <p:nvSpPr>
          <p:cNvPr id="8" name="テキスト プレースホルダー 5"/>
          <p:cNvSpPr>
            <a:spLocks noGrp="1"/>
          </p:cNvSpPr>
          <p:nvPr>
            <p:ph type="body" sz="quarter" idx="13" hasCustomPrompt="1"/>
          </p:nvPr>
        </p:nvSpPr>
        <p:spPr>
          <a:xfrm>
            <a:off x="1728247" y="2612910"/>
            <a:ext cx="1632324" cy="1632182"/>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5274593" y="2612910"/>
            <a:ext cx="1632324" cy="1632182"/>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8833654" y="2612910"/>
            <a:ext cx="1632324" cy="1632182"/>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2256352"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9361758"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5802697"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152134" y="4293096"/>
            <a:ext cx="28074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4701637" y="4293096"/>
            <a:ext cx="280748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8263855" y="4291533"/>
            <a:ext cx="280748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006993"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4509661"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8112399" y="4877768"/>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1468805" y="4821155"/>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a:off x="4971474" y="482115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a:off x="8574211" y="482115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2"/>
              </a:solidFill>
            </a:endParaRPr>
          </a:p>
        </p:txBody>
      </p:sp>
      <p:sp>
        <p:nvSpPr>
          <p:cNvPr id="25"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65895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1"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1"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1"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1"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1"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1"/>
      <p:bldP spid="14" grpId="0"/>
      <p:bldP spid="14" grpId="1"/>
      <p:bldP spid="15" grpId="0"/>
      <p:bldP spid="15" grpId="1"/>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4 Pillars">
    <p:spTree>
      <p:nvGrpSpPr>
        <p:cNvPr id="1" name=""/>
        <p:cNvGrpSpPr/>
        <p:nvPr/>
      </p:nvGrpSpPr>
      <p:grpSpPr>
        <a:xfrm>
          <a:off x="0" y="0"/>
          <a:ext cx="0" cy="0"/>
          <a:chOff x="0" y="0"/>
          <a:chExt cx="0" cy="0"/>
        </a:xfrm>
      </p:grpSpPr>
      <p:sp>
        <p:nvSpPr>
          <p:cNvPr id="7" name="正方形/長方形 6"/>
          <p:cNvSpPr/>
          <p:nvPr/>
        </p:nvSpPr>
        <p:spPr>
          <a:xfrm>
            <a:off x="507515" y="2235200"/>
            <a:ext cx="2614118" cy="2207491"/>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216084" y="2235200"/>
            <a:ext cx="2614118" cy="2983346"/>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9070366" y="2235200"/>
            <a:ext cx="2614119" cy="3334327"/>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1"/>
            <a:ext cx="12192000" cy="22351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p:nvSpPr>
        <p:spPr>
          <a:xfrm>
            <a:off x="3361799" y="1"/>
            <a:ext cx="2614118" cy="4839854"/>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ボックス 22"/>
          <p:cNvSpPr txBox="1"/>
          <p:nvPr/>
        </p:nvSpPr>
        <p:spPr>
          <a:xfrm>
            <a:off x="544464" y="1591203"/>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p:nvSpPr>
        <p:spPr>
          <a:xfrm>
            <a:off x="3404909"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p:nvSpPr>
        <p:spPr>
          <a:xfrm>
            <a:off x="6265353"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p:nvSpPr>
        <p:spPr>
          <a:xfrm>
            <a:off x="9125796" y="1591201"/>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6187841" y="165600"/>
            <a:ext cx="5496644"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p:nvSpPr>
        <p:spPr>
          <a:xfrm>
            <a:off x="6331870"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テキスト プレースホルダー 6"/>
          <p:cNvSpPr>
            <a:spLocks noGrp="1"/>
          </p:cNvSpPr>
          <p:nvPr>
            <p:ph type="body" sz="quarter" idx="20" hasCustomPrompt="1"/>
          </p:nvPr>
        </p:nvSpPr>
        <p:spPr>
          <a:xfrm>
            <a:off x="542497"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552174" y="2789893"/>
            <a:ext cx="2486414" cy="1206374"/>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3395114"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404792" y="2789893"/>
            <a:ext cx="2486414" cy="165279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6247732"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6257409" y="2789893"/>
            <a:ext cx="2486414" cy="193208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119704" y="2368150"/>
            <a:ext cx="2463701"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9110027" y="2789893"/>
            <a:ext cx="2486414" cy="2348165"/>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411496" y="5399314"/>
            <a:ext cx="8491372" cy="87085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7515" y="533248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13" hasCustomPrompt="1"/>
          </p:nvPr>
        </p:nvSpPr>
        <p:spPr>
          <a:xfrm>
            <a:off x="6216084" y="1028734"/>
            <a:ext cx="5399723"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131852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rofile 4">
    <p:spTree>
      <p:nvGrpSpPr>
        <p:cNvPr id="1" name=""/>
        <p:cNvGrpSpPr/>
        <p:nvPr/>
      </p:nvGrpSpPr>
      <p:grpSpPr>
        <a:xfrm>
          <a:off x="0" y="0"/>
          <a:ext cx="0" cy="0"/>
          <a:chOff x="0" y="0"/>
          <a:chExt cx="0" cy="0"/>
        </a:xfrm>
      </p:grpSpPr>
      <p:sp>
        <p:nvSpPr>
          <p:cNvPr id="27" name="円/楕円 26"/>
          <p:cNvSpPr/>
          <p:nvPr/>
        </p:nvSpPr>
        <p:spPr>
          <a:xfrm>
            <a:off x="7429563" y="2663639"/>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7968370" y="3351970"/>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p:nvSpPr>
        <p:spPr>
          <a:xfrm>
            <a:off x="4443259" y="692697"/>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6"/>
          <p:cNvSpPr/>
          <p:nvPr/>
        </p:nvSpPr>
        <p:spPr>
          <a:xfrm>
            <a:off x="3723116" y="1652803"/>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4333992" y="609932"/>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2886626" y="4148637"/>
            <a:ext cx="6385263" cy="528059"/>
          </a:xfrm>
        </p:spPr>
        <p:txBody>
          <a:bodyPr anchor="b">
            <a:normAutofit/>
          </a:bodyPr>
          <a:lstStyle>
            <a:lvl1pPr algn="ctr">
              <a:defRPr sz="24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786" y="515719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6" hasCustomPrompt="1"/>
          </p:nvPr>
        </p:nvSpPr>
        <p:spPr>
          <a:xfrm>
            <a:off x="2903368" y="4629133"/>
            <a:ext cx="6385263" cy="384043"/>
          </a:xfrm>
        </p:spPr>
        <p:txBody>
          <a:bodyPr anchor="t">
            <a:noAutofit/>
          </a:bodyPr>
          <a:lstStyle>
            <a:lvl1pPr algn="ctr">
              <a:defRPr sz="16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4443259" y="692696"/>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1933364" y="5253203"/>
            <a:ext cx="8325272" cy="1056117"/>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p:nvSpPr>
        <p:spPr>
          <a:xfrm>
            <a:off x="2903368" y="136477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円/楕円 23"/>
          <p:cNvSpPr/>
          <p:nvPr/>
        </p:nvSpPr>
        <p:spPr>
          <a:xfrm>
            <a:off x="3723116" y="1266501"/>
            <a:ext cx="288057"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877580" y="3155089"/>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6" name="正方形/長方形 2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53390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ig Image &amp; 4 Items">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5"/>
          <p:cNvSpPr>
            <a:spLocks noGrp="1"/>
          </p:cNvSpPr>
          <p:nvPr>
            <p:ph type="body" sz="quarter" idx="14" hasCustomPrompt="1"/>
          </p:nvPr>
        </p:nvSpPr>
        <p:spPr>
          <a:xfrm>
            <a:off x="5663914" y="1604798"/>
            <a:ext cx="720142" cy="480053"/>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p:nvSpPr>
        <p:spPr>
          <a:xfrm rot="5400000">
            <a:off x="6143753" y="2036569"/>
            <a:ext cx="192023" cy="28858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6"/>
          <p:cNvSpPr>
            <a:spLocks noGrp="1"/>
          </p:cNvSpPr>
          <p:nvPr>
            <p:ph type="body" sz="quarter" idx="23" hasCustomPrompt="1"/>
          </p:nvPr>
        </p:nvSpPr>
        <p:spPr>
          <a:xfrm>
            <a:off x="5807943" y="1527544"/>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6457140" y="1604798"/>
            <a:ext cx="5158665"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6480075" y="2132856"/>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6576095" y="2084851"/>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5"/>
          <p:cNvSpPr>
            <a:spLocks noGrp="1"/>
          </p:cNvSpPr>
          <p:nvPr>
            <p:ph type="body" sz="quarter" idx="25" hasCustomPrompt="1"/>
          </p:nvPr>
        </p:nvSpPr>
        <p:spPr>
          <a:xfrm>
            <a:off x="5655822" y="2761722"/>
            <a:ext cx="720142" cy="480053"/>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p:nvSpPr>
        <p:spPr>
          <a:xfrm rot="5400000">
            <a:off x="6135660" y="3193494"/>
            <a:ext cx="192023" cy="288586"/>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6" hasCustomPrompt="1"/>
          </p:nvPr>
        </p:nvSpPr>
        <p:spPr>
          <a:xfrm>
            <a:off x="5799850" y="2684469"/>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6449048" y="2761722"/>
            <a:ext cx="5158665"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6471983" y="328978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p:nvSpPr>
        <p:spPr>
          <a:xfrm>
            <a:off x="6568002" y="32417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5"/>
          <p:cNvSpPr>
            <a:spLocks noGrp="1"/>
          </p:cNvSpPr>
          <p:nvPr>
            <p:ph type="body" sz="quarter" idx="29" hasCustomPrompt="1"/>
          </p:nvPr>
        </p:nvSpPr>
        <p:spPr>
          <a:xfrm>
            <a:off x="5663914" y="3856252"/>
            <a:ext cx="720142" cy="480053"/>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p:nvSpPr>
        <p:spPr>
          <a:xfrm rot="5400000">
            <a:off x="6143753" y="4288023"/>
            <a:ext cx="192023" cy="288586"/>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30" hasCustomPrompt="1"/>
          </p:nvPr>
        </p:nvSpPr>
        <p:spPr>
          <a:xfrm>
            <a:off x="5807943" y="3778998"/>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6457140" y="3856252"/>
            <a:ext cx="5158665"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6480075" y="438431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6576095" y="433630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5"/>
          <p:cNvSpPr>
            <a:spLocks noGrp="1"/>
          </p:cNvSpPr>
          <p:nvPr>
            <p:ph type="body" sz="quarter" idx="33" hasCustomPrompt="1"/>
          </p:nvPr>
        </p:nvSpPr>
        <p:spPr>
          <a:xfrm>
            <a:off x="5660126" y="5013176"/>
            <a:ext cx="720142" cy="480053"/>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p:nvSpPr>
        <p:spPr>
          <a:xfrm rot="5400000">
            <a:off x="6139964" y="5444948"/>
            <a:ext cx="192023" cy="288586"/>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テキスト プレースホルダー 6"/>
          <p:cNvSpPr>
            <a:spLocks noGrp="1"/>
          </p:cNvSpPr>
          <p:nvPr>
            <p:ph type="body" sz="quarter" idx="34" hasCustomPrompt="1"/>
          </p:nvPr>
        </p:nvSpPr>
        <p:spPr>
          <a:xfrm>
            <a:off x="5804155" y="4935923"/>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6453352" y="5013176"/>
            <a:ext cx="5158665"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6476287" y="5541235"/>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6572307" y="54932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63117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ig Image &amp; Text">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18731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407213" y="782320"/>
            <a:ext cx="5281045" cy="5471965"/>
          </a:xfrm>
        </p:spPr>
        <p:txBody>
          <a:bodyPr>
            <a:normAutofit/>
          </a:bodyPr>
          <a:lstStyle>
            <a:lvl1pPr algn="ctr">
              <a:defRPr sz="48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6396517" y="1657533"/>
            <a:ext cx="5331292" cy="3542935"/>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5103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alking">
    <p:spTree>
      <p:nvGrpSpPr>
        <p:cNvPr id="1" name=""/>
        <p:cNvGrpSpPr/>
        <p:nvPr/>
      </p:nvGrpSpPr>
      <p:grpSpPr>
        <a:xfrm>
          <a:off x="0" y="0"/>
          <a:ext cx="0" cy="0"/>
          <a:chOff x="0" y="0"/>
          <a:chExt cx="0" cy="0"/>
        </a:xfrm>
      </p:grpSpPr>
      <p:sp>
        <p:nvSpPr>
          <p:cNvPr id="9" name="正方形/長方形 8"/>
          <p:cNvSpPr/>
          <p:nvPr/>
        </p:nvSpPr>
        <p:spPr>
          <a:xfrm>
            <a:off x="0" y="1"/>
            <a:ext cx="12192000" cy="3429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図プレースホルダー 2"/>
          <p:cNvSpPr>
            <a:spLocks noGrp="1"/>
          </p:cNvSpPr>
          <p:nvPr>
            <p:ph type="pic" sz="quarter" idx="12" hasCustomPrompt="1"/>
          </p:nvPr>
        </p:nvSpPr>
        <p:spPr>
          <a:xfrm>
            <a:off x="619179" y="0"/>
            <a:ext cx="5476292" cy="6858000"/>
          </a:xfrm>
        </p:spPr>
        <p:txBody>
          <a:bodyPr>
            <a:normAutofit/>
          </a:bodyPr>
          <a:lstStyle>
            <a:lvl1pPr>
              <a:defRPr sz="1333"/>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553329"/>
            <a:ext cx="5327768" cy="281002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p:nvSpPr>
        <p:spPr>
          <a:xfrm>
            <a:off x="6480076" y="358434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24" hasCustomPrompt="1"/>
          </p:nvPr>
        </p:nvSpPr>
        <p:spPr>
          <a:xfrm>
            <a:off x="6396517" y="3664893"/>
            <a:ext cx="5331292" cy="2012647"/>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4249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dirty="0"/>
          </a:p>
        </p:txBody>
      </p:sp>
      <p:sp>
        <p:nvSpPr>
          <p:cNvPr id="5" name="図プレースホルダー 5"/>
          <p:cNvSpPr>
            <a:spLocks noGrp="1"/>
          </p:cNvSpPr>
          <p:nvPr>
            <p:ph type="pic" sz="quarter" idx="12" hasCustomPrompt="1"/>
          </p:nvPr>
        </p:nvSpPr>
        <p:spPr>
          <a:xfrm>
            <a:off x="25457" y="29028"/>
            <a:ext cx="2400208" cy="3077029"/>
          </a:xfrm>
        </p:spPr>
        <p:txBody>
          <a:bodyPr/>
          <a:lstStyle>
            <a:lvl1pPr>
              <a:defRPr sz="12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2458716" y="3137733"/>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4891974"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7326093" y="3137962"/>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9758492"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0" name="正方形/長方形 9"/>
          <p:cNvSpPr/>
          <p:nvPr/>
        </p:nvSpPr>
        <p:spPr>
          <a:xfrm>
            <a:off x="25457" y="3137962"/>
            <a:ext cx="2400208" cy="30768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p:nvSpPr>
        <p:spPr>
          <a:xfrm>
            <a:off x="2458716" y="29257"/>
            <a:ext cx="2400208" cy="30768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p:nvSpPr>
        <p:spPr>
          <a:xfrm>
            <a:off x="4891974" y="3137962"/>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p:nvSpPr>
        <p:spPr>
          <a:xfrm>
            <a:off x="7326093" y="29257"/>
            <a:ext cx="2400208" cy="30768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正方形/長方形 13"/>
          <p:cNvSpPr/>
          <p:nvPr/>
        </p:nvSpPr>
        <p:spPr>
          <a:xfrm>
            <a:off x="9758492" y="3138191"/>
            <a:ext cx="2400208" cy="30768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図プレースホルダー 7"/>
          <p:cNvSpPr>
            <a:spLocks noGrp="1"/>
          </p:cNvSpPr>
          <p:nvPr>
            <p:ph type="pic" sz="quarter" idx="17" hasCustomPrompt="1"/>
          </p:nvPr>
        </p:nvSpPr>
        <p:spPr>
          <a:xfrm>
            <a:off x="969490"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3402748"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5836006"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0702524"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8270126"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27729"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42534"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2490018" y="854137"/>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2604823"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7357395" y="854138"/>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7472200"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4912383"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5027187"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9779760"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9894565" y="4357163"/>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049863" y="2934372"/>
            <a:ext cx="301223" cy="301197"/>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5919773" y="2934372"/>
            <a:ext cx="301223" cy="301197"/>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0782897" y="2934372"/>
            <a:ext cx="301223" cy="301197"/>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3508209" y="3003352"/>
            <a:ext cx="301223" cy="301197"/>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8350498" y="3003352"/>
            <a:ext cx="301223" cy="301197"/>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141140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9839" y="2194554"/>
            <a:ext cx="12192000" cy="2194553"/>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p:nvSpPr>
        <p:spPr>
          <a:xfrm>
            <a:off x="-4795" y="2481740"/>
            <a:ext cx="12192000" cy="162018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p:nvSpPr>
        <p:spPr>
          <a:xfrm>
            <a:off x="0" y="0"/>
            <a:ext cx="12192000" cy="2194553"/>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p:nvSpPr>
        <p:spPr>
          <a:xfrm>
            <a:off x="1" y="278650"/>
            <a:ext cx="12182160" cy="162018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6100680" y="838956"/>
            <a:ext cx="5666442" cy="876805"/>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6100680" y="452670"/>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399552" y="3062960"/>
            <a:ext cx="5666442" cy="846094"/>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399552" y="2676673"/>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286850" y="4533123"/>
            <a:ext cx="11618299" cy="80210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286850" y="5397219"/>
            <a:ext cx="11618299" cy="891307"/>
          </a:xfrm>
        </p:spPr>
        <p:txBody>
          <a:bodyPr>
            <a:noAutofit/>
          </a:bodyPr>
          <a:lstStyle>
            <a:lvl1pPr algn="ctr">
              <a:defRPr sz="1333"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p:nvSpPr>
        <p:spPr>
          <a:xfrm>
            <a:off x="5039790" y="5301208"/>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03184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mages and Text">
    <p:spTree>
      <p:nvGrpSpPr>
        <p:cNvPr id="1" name=""/>
        <p:cNvGrpSpPr/>
        <p:nvPr/>
      </p:nvGrpSpPr>
      <p:grpSpPr>
        <a:xfrm>
          <a:off x="0" y="0"/>
          <a:ext cx="0" cy="0"/>
          <a:chOff x="0" y="0"/>
          <a:chExt cx="0" cy="0"/>
        </a:xfrm>
      </p:grpSpPr>
      <p:sp>
        <p:nvSpPr>
          <p:cNvPr id="40" name="円/楕円 39"/>
          <p:cNvSpPr/>
          <p:nvPr/>
        </p:nvSpPr>
        <p:spPr>
          <a:xfrm>
            <a:off x="2972488" y="2275085"/>
            <a:ext cx="2681623" cy="2681390"/>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1" name="円/楕円 40"/>
          <p:cNvSpPr/>
          <p:nvPr/>
        </p:nvSpPr>
        <p:spPr>
          <a:xfrm>
            <a:off x="1630623" y="4043348"/>
            <a:ext cx="1944955"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 name="円/楕円 4"/>
          <p:cNvSpPr/>
          <p:nvPr/>
        </p:nvSpPr>
        <p:spPr>
          <a:xfrm>
            <a:off x="1246536" y="1861776"/>
            <a:ext cx="2053478" cy="205329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0" name="円/楕円 29"/>
          <p:cNvSpPr/>
          <p:nvPr/>
        </p:nvSpPr>
        <p:spPr>
          <a:xfrm>
            <a:off x="4784115" y="4840556"/>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31" name="円/楕円 30"/>
          <p:cNvSpPr/>
          <p:nvPr/>
        </p:nvSpPr>
        <p:spPr>
          <a:xfrm>
            <a:off x="1049571" y="4110206"/>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5"/>
          <p:cNvSpPr>
            <a:spLocks noGrp="1"/>
          </p:cNvSpPr>
          <p:nvPr>
            <p:ph type="pic" sz="quarter" idx="14" hasCustomPrompt="1"/>
          </p:nvPr>
        </p:nvSpPr>
        <p:spPr>
          <a:xfrm>
            <a:off x="1178797" y="1790262"/>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3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75" y="4012103"/>
            <a:ext cx="1895548" cy="1895383"/>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p:nvSpPr>
        <p:spPr>
          <a:xfrm>
            <a:off x="602682" y="3544278"/>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円/楕円 32"/>
          <p:cNvSpPr/>
          <p:nvPr/>
        </p:nvSpPr>
        <p:spPr>
          <a:xfrm>
            <a:off x="1376435"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円/楕円 33"/>
          <p:cNvSpPr/>
          <p:nvPr/>
        </p:nvSpPr>
        <p:spPr>
          <a:xfrm>
            <a:off x="4245655" y="523727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1" name="アーチ 20"/>
          <p:cNvSpPr/>
          <p:nvPr/>
        </p:nvSpPr>
        <p:spPr>
          <a:xfrm rot="3600000">
            <a:off x="6109413" y="1613571"/>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アーチ 21"/>
          <p:cNvSpPr/>
          <p:nvPr/>
        </p:nvSpPr>
        <p:spPr>
          <a:xfrm rot="6618510">
            <a:off x="6187138" y="1691303"/>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テキスト プレースホルダー 6"/>
          <p:cNvSpPr>
            <a:spLocks noGrp="1"/>
          </p:cNvSpPr>
          <p:nvPr>
            <p:ph type="body" sz="quarter" idx="17" hasCustomPrompt="1"/>
          </p:nvPr>
        </p:nvSpPr>
        <p:spPr>
          <a:xfrm>
            <a:off x="6681005" y="1770594"/>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389"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p:nvSpPr>
        <p:spPr>
          <a:xfrm rot="3600000">
            <a:off x="6109413"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7" name="アーチ 36"/>
          <p:cNvSpPr/>
          <p:nvPr/>
        </p:nvSpPr>
        <p:spPr>
          <a:xfrm rot="6618510">
            <a:off x="6187138" y="3967996"/>
            <a:ext cx="839345" cy="8394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8" name="テキスト プレースホルダー 6"/>
          <p:cNvSpPr>
            <a:spLocks noGrp="1"/>
          </p:cNvSpPr>
          <p:nvPr>
            <p:ph type="body" sz="quarter" idx="19" hasCustomPrompt="1"/>
          </p:nvPr>
        </p:nvSpPr>
        <p:spPr>
          <a:xfrm>
            <a:off x="6681005" y="4047287"/>
            <a:ext cx="4746654"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389"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5472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Process 1">
    <p:spTree>
      <p:nvGrpSpPr>
        <p:cNvPr id="1" name=""/>
        <p:cNvGrpSpPr/>
        <p:nvPr/>
      </p:nvGrpSpPr>
      <p:grpSpPr>
        <a:xfrm>
          <a:off x="0" y="0"/>
          <a:ext cx="0" cy="0"/>
          <a:chOff x="0" y="0"/>
          <a:chExt cx="0" cy="0"/>
        </a:xfrm>
      </p:grpSpPr>
      <p:sp>
        <p:nvSpPr>
          <p:cNvPr id="72" name="正方形/長方形 7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513687" y="1790105"/>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2126189" y="2932452"/>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5523363" y="4074799"/>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2116512" y="5217147"/>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grpSp>
        <p:nvGrpSpPr>
          <p:cNvPr id="15" name="グループ化 14"/>
          <p:cNvGrpSpPr/>
          <p:nvPr/>
        </p:nvGrpSpPr>
        <p:grpSpPr>
          <a:xfrm>
            <a:off x="2126189" y="64775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2507970" y="70576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a:off x="5826091" y="0"/>
            <a:ext cx="2571" cy="694750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5606336" y="73072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6119142" y="1848113"/>
            <a:ext cx="3094447" cy="480053"/>
          </a:xfrm>
        </p:spPr>
        <p:txBody>
          <a:bodyPr anchor="ctr">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5605986" y="1873071"/>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1252485" y="126684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6119142" y="2409188"/>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507970" y="2990460"/>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5606336" y="3015418"/>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1252485" y="3551535"/>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6128819" y="4132808"/>
            <a:ext cx="3094447"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5615663" y="4157765"/>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6128819" y="4693883"/>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498293" y="5275155"/>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5596660" y="5300113"/>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1242808" y="583623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48909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rocess 2">
    <p:spTree>
      <p:nvGrpSpPr>
        <p:cNvPr id="1" name=""/>
        <p:cNvGrpSpPr/>
        <p:nvPr/>
      </p:nvGrpSpPr>
      <p:grpSpPr>
        <a:xfrm>
          <a:off x="0" y="0"/>
          <a:ext cx="0" cy="0"/>
          <a:chOff x="0" y="0"/>
          <a:chExt cx="0" cy="0"/>
        </a:xfrm>
      </p:grpSpPr>
      <p:grpSp>
        <p:nvGrpSpPr>
          <p:cNvPr id="29" name="グループ化 28"/>
          <p:cNvGrpSpPr/>
          <p:nvPr/>
        </p:nvGrpSpPr>
        <p:grpSpPr>
          <a:xfrm>
            <a:off x="1371381" y="2612423"/>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1371381" y="3505608"/>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1371381" y="4398793"/>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1371381" y="5291979"/>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grpSp>
        <p:nvGrpSpPr>
          <p:cNvPr id="15" name="グループ化 14"/>
          <p:cNvGrpSpPr/>
          <p:nvPr/>
        </p:nvGrpSpPr>
        <p:grpSpPr>
          <a:xfrm>
            <a:off x="1371381" y="171923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1753162" y="177724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flipH="1">
            <a:off x="5070932" y="0"/>
            <a:ext cx="351" cy="6858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4851353" y="180220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1761220" y="2651357"/>
            <a:ext cx="2918277" cy="518201"/>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4851353" y="2695389"/>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5455094" y="1729877"/>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5455094" y="262306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1753162" y="3563616"/>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4851353" y="3588574"/>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5455094" y="3516248"/>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1761220" y="4437728"/>
            <a:ext cx="2918277" cy="518201"/>
          </a:xfrm>
        </p:spPr>
        <p:txBody>
          <a:bodyPr anchor="ctr">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4851353" y="4481759"/>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5455094" y="440943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1753162" y="5349987"/>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4851353" y="5374945"/>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5455094" y="5302619"/>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256693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Airplane">
    <p:spTree>
      <p:nvGrpSpPr>
        <p:cNvPr id="1" name=""/>
        <p:cNvGrpSpPr/>
        <p:nvPr/>
      </p:nvGrpSpPr>
      <p:grpSpPr>
        <a:xfrm>
          <a:off x="0" y="0"/>
          <a:ext cx="0" cy="0"/>
          <a:chOff x="0" y="0"/>
          <a:chExt cx="0" cy="0"/>
        </a:xfrm>
      </p:grpSpPr>
      <p:sp>
        <p:nvSpPr>
          <p:cNvPr id="5" name="正方形/長方形 4"/>
          <p:cNvSpPr/>
          <p:nvPr/>
        </p:nvSpPr>
        <p:spPr>
          <a:xfrm>
            <a:off x="0" y="-1"/>
            <a:ext cx="12192000" cy="15886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087" y="254920"/>
            <a:ext cx="7528289" cy="6280786"/>
          </a:xfrm>
          <a:prstGeom prst="rect">
            <a:avLst/>
          </a:prstGeom>
        </p:spPr>
      </p:pic>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11" name="タイトル プレースホルダー 1"/>
          <p:cNvSpPr>
            <a:spLocks noGrp="1"/>
          </p:cNvSpPr>
          <p:nvPr>
            <p:ph type="title" hasCustomPrompt="1"/>
          </p:nvPr>
        </p:nvSpPr>
        <p:spPr>
          <a:xfrm>
            <a:off x="5671632" y="165600"/>
            <a:ext cx="6400455" cy="8016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415673" y="1777246"/>
            <a:ext cx="3801965"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415673" y="2274824"/>
            <a:ext cx="3805712"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351013" y="3910846"/>
            <a:ext cx="2392426"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351014" y="4408424"/>
            <a:ext cx="2394783" cy="1576742"/>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8746941" y="3395313"/>
            <a:ext cx="3137544"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8747595" y="3892891"/>
            <a:ext cx="3140636" cy="206456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4239859" y="5259362"/>
            <a:ext cx="2263105"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3482412" y="5756941"/>
            <a:ext cx="3024576"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p:nvCxnSpPr>
        <p:spPr>
          <a:xfrm flipV="1">
            <a:off x="4239859" y="1944914"/>
            <a:ext cx="1016088" cy="87086"/>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flipV="1">
            <a:off x="2761912" y="4184073"/>
            <a:ext cx="855284" cy="193964"/>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p:nvCxnSpPr>
        <p:spPr>
          <a:xfrm flipH="1">
            <a:off x="6502964" y="5338626"/>
            <a:ext cx="517285" cy="160763"/>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p:nvCxnSpPr>
        <p:spPr>
          <a:xfrm flipH="1" flipV="1">
            <a:off x="6713029" y="3519055"/>
            <a:ext cx="2033911" cy="116285"/>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5805363"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13" hasCustomPrompt="1"/>
          </p:nvPr>
        </p:nvSpPr>
        <p:spPr>
          <a:xfrm>
            <a:off x="5689576" y="1028734"/>
            <a:ext cx="6401885"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p:nvSpPr>
        <p:spPr>
          <a:xfrm>
            <a:off x="1958726" y="21914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正方形/長方形 36"/>
          <p:cNvSpPr/>
          <p:nvPr/>
        </p:nvSpPr>
        <p:spPr>
          <a:xfrm>
            <a:off x="490012" y="432079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正方形/長方形 37"/>
          <p:cNvSpPr/>
          <p:nvPr/>
        </p:nvSpPr>
        <p:spPr>
          <a:xfrm>
            <a:off x="4254931" y="569203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a:off x="8834850" y="381705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60501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Mobile 1">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916918" y="3006603"/>
            <a:ext cx="8564501" cy="5621275"/>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504" y="607423"/>
            <a:ext cx="2762129" cy="5643155"/>
          </a:xfrm>
          <a:prstGeom prst="rect">
            <a:avLst/>
          </a:prstGeom>
          <a:effectLst/>
        </p:spPr>
      </p:pic>
      <p:sp>
        <p:nvSpPr>
          <p:cNvPr id="6" name="図プレースホルダー 2"/>
          <p:cNvSpPr>
            <a:spLocks noGrp="1"/>
          </p:cNvSpPr>
          <p:nvPr>
            <p:ph type="pic" sz="quarter" idx="12" hasCustomPrompt="1"/>
          </p:nvPr>
        </p:nvSpPr>
        <p:spPr>
          <a:xfrm>
            <a:off x="1637404" y="1338942"/>
            <a:ext cx="2350742" cy="4211501"/>
          </a:xfrm>
        </p:spPr>
        <p:txBody>
          <a:bodyPr>
            <a:normAutofit/>
          </a:bodyPr>
          <a:lstStyle>
            <a:lvl1pPr>
              <a:defRPr sz="1333"/>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4424339" y="1297577"/>
            <a:ext cx="7287487"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p:nvSpPr>
        <p:spPr>
          <a:xfrm>
            <a:off x="4511768"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テキスト プレースホルダー 6"/>
          <p:cNvSpPr>
            <a:spLocks noGrp="1"/>
          </p:cNvSpPr>
          <p:nvPr>
            <p:ph type="body" sz="quarter" idx="24" hasCustomPrompt="1"/>
          </p:nvPr>
        </p:nvSpPr>
        <p:spPr>
          <a:xfrm>
            <a:off x="4424338" y="3664893"/>
            <a:ext cx="7303471"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3899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Mobile 2">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451884" y="4446244"/>
            <a:ext cx="5397865" cy="3542866"/>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35" y="884900"/>
            <a:ext cx="3923154" cy="5577586"/>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59" y="2934136"/>
            <a:ext cx="1740860" cy="3556657"/>
          </a:xfrm>
          <a:prstGeom prst="rect">
            <a:avLst/>
          </a:prstGeom>
          <a:effectLst/>
        </p:spPr>
      </p:pic>
      <p:sp>
        <p:nvSpPr>
          <p:cNvPr id="6" name="図プレースホルダー 2"/>
          <p:cNvSpPr>
            <a:spLocks noGrp="1"/>
          </p:cNvSpPr>
          <p:nvPr>
            <p:ph type="pic" sz="quarter" idx="12" hasCustomPrompt="1"/>
          </p:nvPr>
        </p:nvSpPr>
        <p:spPr>
          <a:xfrm>
            <a:off x="2627241" y="1410336"/>
            <a:ext cx="3393082" cy="4507865"/>
          </a:xfrm>
        </p:spPr>
        <p:txBody>
          <a:bodyPr>
            <a:normAutofit/>
          </a:bodyPr>
          <a:lstStyle>
            <a:lvl1pPr>
              <a:defRPr sz="1333"/>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920049" y="3409648"/>
            <a:ext cx="1453023" cy="2620312"/>
          </a:xfrm>
        </p:spPr>
        <p:txBody>
          <a:bodyPr>
            <a:normAutofit/>
          </a:bodyPr>
          <a:lstStyle>
            <a:lvl1pPr>
              <a:defRPr sz="1333"/>
            </a:lvl1pPr>
          </a:lstStyle>
          <a:p>
            <a:r>
              <a:rPr kumimoji="1" lang="en-US" altLang="ja-JP" dirty="0"/>
              <a:t>Add an image</a:t>
            </a:r>
            <a:endParaRPr kumimoji="1" lang="ja-JP" altLang="en-US" dirty="0"/>
          </a:p>
        </p:txBody>
      </p:sp>
      <p:sp>
        <p:nvSpPr>
          <p:cNvPr id="9" name="正方形/長方形 8"/>
          <p:cNvSpPr/>
          <p:nvPr/>
        </p:nvSpPr>
        <p:spPr>
          <a:xfrm rot="2700000">
            <a:off x="2920582" y="3058410"/>
            <a:ext cx="8253541" cy="6018152"/>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タイトル プレースホルダー 1"/>
          <p:cNvSpPr>
            <a:spLocks noGrp="1"/>
          </p:cNvSpPr>
          <p:nvPr>
            <p:ph type="title" hasCustomPrompt="1"/>
          </p:nvPr>
        </p:nvSpPr>
        <p:spPr>
          <a:xfrm>
            <a:off x="6517560" y="1297577"/>
            <a:ext cx="5185191"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p:nvSpPr>
        <p:spPr>
          <a:xfrm>
            <a:off x="6582653"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プレースホルダー 6"/>
          <p:cNvSpPr>
            <a:spLocks noGrp="1"/>
          </p:cNvSpPr>
          <p:nvPr>
            <p:ph type="body" sz="quarter" idx="24" hasCustomPrompt="1"/>
          </p:nvPr>
        </p:nvSpPr>
        <p:spPr>
          <a:xfrm>
            <a:off x="6522320" y="3664893"/>
            <a:ext cx="5196564"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9823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Mobile and 4 Points">
    <p:spTree>
      <p:nvGrpSpPr>
        <p:cNvPr id="1" name=""/>
        <p:cNvGrpSpPr/>
        <p:nvPr/>
      </p:nvGrpSpPr>
      <p:grpSpPr>
        <a:xfrm>
          <a:off x="0" y="0"/>
          <a:ext cx="0" cy="0"/>
          <a:chOff x="0" y="0"/>
          <a:chExt cx="0" cy="0"/>
        </a:xfrm>
      </p:grpSpPr>
      <p:sp>
        <p:nvSpPr>
          <p:cNvPr id="5" name="正方形/長方形 4"/>
          <p:cNvSpPr/>
          <p:nvPr/>
        </p:nvSpPr>
        <p:spPr>
          <a:xfrm>
            <a:off x="0" y="0"/>
            <a:ext cx="12192000" cy="413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正方形/長方形 1"/>
          <p:cNvSpPr/>
          <p:nvPr/>
        </p:nvSpPr>
        <p:spPr>
          <a:xfrm rot="2700000">
            <a:off x="4479169" y="1543335"/>
            <a:ext cx="5569813" cy="4260120"/>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6" name="正方形/長方形 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42" hasCustomPrompt="1"/>
          </p:nvPr>
        </p:nvSpPr>
        <p:spPr>
          <a:xfrm>
            <a:off x="286850" y="5321905"/>
            <a:ext cx="11618299" cy="974393"/>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b="37462"/>
          <a:stretch/>
        </p:blipFill>
        <p:spPr>
          <a:xfrm>
            <a:off x="4714934" y="607422"/>
            <a:ext cx="2762129" cy="3529149"/>
          </a:xfrm>
          <a:prstGeom prst="rect">
            <a:avLst/>
          </a:prstGeom>
          <a:effectLst/>
        </p:spPr>
      </p:pic>
      <p:sp>
        <p:nvSpPr>
          <p:cNvPr id="8" name="図プレースホルダー 2"/>
          <p:cNvSpPr>
            <a:spLocks noGrp="1"/>
          </p:cNvSpPr>
          <p:nvPr>
            <p:ph type="pic" sz="quarter" idx="12" hasCustomPrompt="1"/>
          </p:nvPr>
        </p:nvSpPr>
        <p:spPr>
          <a:xfrm>
            <a:off x="4915835" y="1338942"/>
            <a:ext cx="2350742" cy="2797629"/>
          </a:xfrm>
        </p:spPr>
        <p:txBody>
          <a:bodyPr>
            <a:normAutofit/>
          </a:bodyPr>
          <a:lstStyle>
            <a:lvl1pPr>
              <a:defRPr sz="1333"/>
            </a:lvl1pPr>
          </a:lstStyle>
          <a:p>
            <a:r>
              <a:rPr kumimoji="1" lang="en-US" altLang="ja-JP" dirty="0"/>
              <a:t>Add an image</a:t>
            </a:r>
            <a:endParaRPr kumimoji="1" lang="ja-JP" altLang="en-US" dirty="0"/>
          </a:p>
        </p:txBody>
      </p:sp>
      <p:sp>
        <p:nvSpPr>
          <p:cNvPr id="22" name="円/楕円 21"/>
          <p:cNvSpPr/>
          <p:nvPr/>
        </p:nvSpPr>
        <p:spPr>
          <a:xfrm>
            <a:off x="3435346" y="1132172"/>
            <a:ext cx="933774" cy="9336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図プレースホルダー 7"/>
          <p:cNvSpPr>
            <a:spLocks noGrp="1"/>
          </p:cNvSpPr>
          <p:nvPr>
            <p:ph type="pic" sz="quarter" idx="18" hasCustomPrompt="1"/>
          </p:nvPr>
        </p:nvSpPr>
        <p:spPr>
          <a:xfrm>
            <a:off x="3680729" y="1377534"/>
            <a:ext cx="443008" cy="442969"/>
          </a:xfrm>
        </p:spPr>
        <p:txBody>
          <a:bodyPr>
            <a:normAutofit/>
          </a:bodyPr>
          <a:lstStyle>
            <a:lvl1pPr>
              <a:defRPr sz="8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552158" y="1126561"/>
            <a:ext cx="2807486" cy="480053"/>
          </a:xfrm>
        </p:spPr>
        <p:txBody>
          <a:bodyPr anchor="t">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522559" y="1490244"/>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p:nvSpPr>
        <p:spPr>
          <a:xfrm>
            <a:off x="3435346" y="2636820"/>
            <a:ext cx="933774" cy="933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3" hasCustomPrompt="1"/>
          </p:nvPr>
        </p:nvSpPr>
        <p:spPr>
          <a:xfrm>
            <a:off x="3680728" y="2882181"/>
            <a:ext cx="443008" cy="442969"/>
          </a:xfrm>
        </p:spPr>
        <p:txBody>
          <a:bodyPr>
            <a:normAutofit/>
          </a:bodyPr>
          <a:lstStyle>
            <a:lvl1pPr>
              <a:defRPr sz="8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552157" y="2631208"/>
            <a:ext cx="2807486" cy="480053"/>
          </a:xfrm>
        </p:spPr>
        <p:txBody>
          <a:bodyPr anchor="t">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522558" y="2994892"/>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p:nvSpPr>
        <p:spPr>
          <a:xfrm>
            <a:off x="7833557" y="1129752"/>
            <a:ext cx="933774" cy="933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3"/>
              </a:solidFill>
            </a:endParaRPr>
          </a:p>
        </p:txBody>
      </p:sp>
      <p:sp>
        <p:nvSpPr>
          <p:cNvPr id="34" name="図プレースホルダー 7"/>
          <p:cNvSpPr>
            <a:spLocks noGrp="1"/>
          </p:cNvSpPr>
          <p:nvPr>
            <p:ph type="pic" sz="quarter" idx="46" hasCustomPrompt="1"/>
          </p:nvPr>
        </p:nvSpPr>
        <p:spPr>
          <a:xfrm>
            <a:off x="8078939" y="1375114"/>
            <a:ext cx="443008" cy="442969"/>
          </a:xfrm>
        </p:spPr>
        <p:txBody>
          <a:bodyPr>
            <a:normAutofit/>
          </a:bodyPr>
          <a:lstStyle>
            <a:lvl1pPr>
              <a:defRPr sz="8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8859890" y="1124141"/>
            <a:ext cx="2807486" cy="480053"/>
          </a:xfrm>
        </p:spPr>
        <p:txBody>
          <a:bodyPr anchor="t">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8859322" y="1487824"/>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p:nvSpPr>
        <p:spPr>
          <a:xfrm>
            <a:off x="7833557" y="2636819"/>
            <a:ext cx="933774" cy="9336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7"/>
          <p:cNvSpPr>
            <a:spLocks noGrp="1"/>
          </p:cNvSpPr>
          <p:nvPr>
            <p:ph type="pic" sz="quarter" idx="49" hasCustomPrompt="1"/>
          </p:nvPr>
        </p:nvSpPr>
        <p:spPr>
          <a:xfrm>
            <a:off x="8078939" y="2882180"/>
            <a:ext cx="443008" cy="442969"/>
          </a:xfrm>
        </p:spPr>
        <p:txBody>
          <a:bodyPr>
            <a:normAutofit/>
          </a:bodyPr>
          <a:lstStyle>
            <a:lvl1pPr>
              <a:defRPr sz="8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8859890" y="2631208"/>
            <a:ext cx="2807486" cy="480053"/>
          </a:xfrm>
        </p:spPr>
        <p:txBody>
          <a:bodyPr anchor="t">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8859322" y="2994891"/>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3437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Web">
    <p:spTree>
      <p:nvGrpSpPr>
        <p:cNvPr id="1" name=""/>
        <p:cNvGrpSpPr/>
        <p:nvPr/>
      </p:nvGrpSpPr>
      <p:grpSpPr>
        <a:xfrm>
          <a:off x="0" y="0"/>
          <a:ext cx="0" cy="0"/>
          <a:chOff x="0" y="0"/>
          <a:chExt cx="0" cy="0"/>
        </a:xfrm>
      </p:grpSpPr>
      <p:sp>
        <p:nvSpPr>
          <p:cNvPr id="43" name="正方形/長方形 42"/>
          <p:cNvSpPr/>
          <p:nvPr/>
        </p:nvSpPr>
        <p:spPr>
          <a:xfrm>
            <a:off x="0" y="1"/>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正方形/長方形 43"/>
          <p:cNvSpPr/>
          <p:nvPr/>
        </p:nvSpPr>
        <p:spPr>
          <a:xfrm rot="18900000">
            <a:off x="2589422" y="1388046"/>
            <a:ext cx="7803078" cy="9237913"/>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26" name="図プレースホルダー 19"/>
          <p:cNvSpPr>
            <a:spLocks noGrp="1"/>
          </p:cNvSpPr>
          <p:nvPr>
            <p:ph type="pic" sz="quarter" idx="12" hasCustomPrompt="1"/>
          </p:nvPr>
        </p:nvSpPr>
        <p:spPr>
          <a:xfrm>
            <a:off x="451887" y="1595852"/>
            <a:ext cx="6932503" cy="3897377"/>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grpSp>
        <p:nvGrpSpPr>
          <p:cNvPr id="38" name="グループ化 37"/>
          <p:cNvGrpSpPr/>
          <p:nvPr/>
        </p:nvGrpSpPr>
        <p:grpSpPr>
          <a:xfrm>
            <a:off x="451888" y="1200182"/>
            <a:ext cx="6932502" cy="395670"/>
            <a:chOff x="4888773" y="2065794"/>
            <a:chExt cx="8534400" cy="487140"/>
          </a:xfrm>
        </p:grpSpPr>
        <p:sp>
          <p:nvSpPr>
            <p:cNvPr id="27" name="角丸四角形 7"/>
            <p:cNvSpPr/>
            <p:nvPr/>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071109" y="2204589"/>
              <a:ext cx="542925" cy="142875"/>
              <a:chOff x="2524125" y="1614487"/>
              <a:chExt cx="542925" cy="142875"/>
            </a:xfrm>
          </p:grpSpPr>
          <p:sp>
            <p:nvSpPr>
              <p:cNvPr id="30" name="円/楕円 29"/>
              <p:cNvSpPr/>
              <p:nvPr/>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3" name="グループ化 32"/>
            <p:cNvGrpSpPr/>
            <p:nvPr/>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正方形/長方形 34"/>
              <p:cNvSpPr/>
              <p:nvPr/>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40" name="タイトル プレースホルダー 1"/>
          <p:cNvSpPr>
            <a:spLocks noGrp="1"/>
          </p:cNvSpPr>
          <p:nvPr>
            <p:ph type="title" hasCustomPrompt="1"/>
          </p:nvPr>
        </p:nvSpPr>
        <p:spPr>
          <a:xfrm>
            <a:off x="7584294" y="553329"/>
            <a:ext cx="4128817" cy="2810021"/>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p:nvSpPr>
        <p:spPr>
          <a:xfrm>
            <a:off x="7632304"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4" hasCustomPrompt="1"/>
          </p:nvPr>
        </p:nvSpPr>
        <p:spPr>
          <a:xfrm>
            <a:off x="7597612" y="3664893"/>
            <a:ext cx="4131548" cy="2308390"/>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81208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ig Title and Text">
    <p:spTree>
      <p:nvGrpSpPr>
        <p:cNvPr id="1" name=""/>
        <p:cNvGrpSpPr/>
        <p:nvPr/>
      </p:nvGrpSpPr>
      <p:grpSpPr>
        <a:xfrm>
          <a:off x="0" y="0"/>
          <a:ext cx="0" cy="0"/>
          <a:chOff x="0" y="0"/>
          <a:chExt cx="0" cy="0"/>
        </a:xfrm>
      </p:grpSpPr>
      <p:sp>
        <p:nvSpPr>
          <p:cNvPr id="14" name="正方形/長方形 13"/>
          <p:cNvSpPr/>
          <p:nvPr/>
        </p:nvSpPr>
        <p:spPr>
          <a:xfrm>
            <a:off x="0" y="0"/>
            <a:ext cx="12192000" cy="2989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タイトル プレースホルダー 1"/>
          <p:cNvSpPr>
            <a:spLocks noGrp="1"/>
          </p:cNvSpPr>
          <p:nvPr>
            <p:ph type="title" hasCustomPrompt="1"/>
          </p:nvPr>
        </p:nvSpPr>
        <p:spPr>
          <a:xfrm>
            <a:off x="454820" y="657984"/>
            <a:ext cx="11467281" cy="2254549"/>
          </a:xfrm>
          <a:prstGeom prst="rect">
            <a:avLst/>
          </a:prstGeom>
        </p:spPr>
        <p:txBody>
          <a:bodyPr vert="horz" lIns="163275" tIns="81638" rIns="163275" bIns="81638" rtlCol="0" anchor="b">
            <a:noAutofit/>
          </a:bodyPr>
          <a:lstStyle>
            <a:lvl1pPr>
              <a:defRPr sz="12001"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454821" y="3047999"/>
            <a:ext cx="5380428" cy="3028647"/>
          </a:xfrm>
        </p:spPr>
        <p:txBody>
          <a:bodyPr anchor="t">
            <a:noAutofit/>
          </a:bodyPr>
          <a:lstStyle>
            <a:lvl1pPr algn="l">
              <a:lnSpc>
                <a:spcPct val="100000"/>
              </a:lnSpc>
              <a:spcBef>
                <a:spcPts val="0"/>
              </a:spcBef>
              <a:defRPr sz="48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5846069" y="3173789"/>
            <a:ext cx="6076032" cy="289318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28493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12" name="正方形/長方形 11"/>
          <p:cNvSpPr/>
          <p:nvPr/>
        </p:nvSpPr>
        <p:spPr>
          <a:xfrm>
            <a:off x="0" y="4088193"/>
            <a:ext cx="12192000" cy="3047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1169670" y="4644571"/>
            <a:ext cx="1170920" cy="117081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931967" y="1067225"/>
            <a:ext cx="4603599" cy="460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円/楕円 1"/>
          <p:cNvSpPr/>
          <p:nvPr/>
        </p:nvSpPr>
        <p:spPr>
          <a:xfrm>
            <a:off x="1097441" y="1212190"/>
            <a:ext cx="4603599" cy="4603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円/楕円 24"/>
          <p:cNvSpPr/>
          <p:nvPr/>
        </p:nvSpPr>
        <p:spPr>
          <a:xfrm>
            <a:off x="5144857" y="1289337"/>
            <a:ext cx="936251" cy="936169"/>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593885" y="5602870"/>
            <a:ext cx="575785" cy="575735"/>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6" name="図プレースホルダー 5"/>
          <p:cNvSpPr>
            <a:spLocks noGrp="1"/>
          </p:cNvSpPr>
          <p:nvPr>
            <p:ph type="pic" sz="quarter" idx="14" hasCustomPrompt="1"/>
          </p:nvPr>
        </p:nvSpPr>
        <p:spPr>
          <a:xfrm>
            <a:off x="1010044" y="1125614"/>
            <a:ext cx="4602939" cy="4602539"/>
          </a:xfrm>
          <a:prstGeom prst="ellipse">
            <a:avLst/>
          </a:prstGeom>
          <a:solidFill>
            <a:schemeClr val="accent5">
              <a:lumMod val="20000"/>
              <a:lumOff val="80000"/>
            </a:schemeClr>
          </a:solidFill>
          <a:ln w="38100">
            <a:solidFill>
              <a:schemeClr val="accent5"/>
            </a:solidFill>
          </a:ln>
        </p:spPr>
        <p:txBody>
          <a:bodyPr>
            <a:normAutofit/>
          </a:bodyPr>
          <a:lstStyle>
            <a:lvl1pPr>
              <a:defRPr sz="12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6095471" y="1654626"/>
            <a:ext cx="5826630" cy="1016005"/>
          </a:xfrm>
          <a:prstGeom prst="rect">
            <a:avLst/>
          </a:prstGeom>
        </p:spPr>
        <p:txBody>
          <a:bodyPr vert="horz" lIns="163275" tIns="81638" rIns="163275" bIns="81638" rtlCol="0" anchor="b">
            <a:noAutofit/>
          </a:bodyPr>
          <a:lstStyle>
            <a:lvl1pPr>
              <a:defRPr sz="5334" baseline="0">
                <a:solidFill>
                  <a:schemeClr val="bg1"/>
                </a:solidFill>
              </a:defRPr>
            </a:lvl1pPr>
          </a:lstStyle>
          <a:p>
            <a:r>
              <a:rPr kumimoji="1" lang="en-US" altLang="ja-JP" dirty="0"/>
              <a:t>Title goes here</a:t>
            </a:r>
            <a:endParaRPr kumimoji="1" lang="ja-JP" altLang="en-US" dirty="0"/>
          </a:p>
        </p:txBody>
      </p:sp>
      <p:sp>
        <p:nvSpPr>
          <p:cNvPr id="9" name="円/楕円 8"/>
          <p:cNvSpPr/>
          <p:nvPr/>
        </p:nvSpPr>
        <p:spPr>
          <a:xfrm>
            <a:off x="6095471" y="280426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12"/>
          <p:cNvSpPr>
            <a:spLocks noGrp="1"/>
          </p:cNvSpPr>
          <p:nvPr>
            <p:ph type="pic" sz="quarter" idx="20" hasCustomPrompt="1"/>
          </p:nvPr>
        </p:nvSpPr>
        <p:spPr>
          <a:xfrm>
            <a:off x="6305887" y="3014668"/>
            <a:ext cx="368259" cy="368227"/>
          </a:xfrm>
        </p:spPr>
        <p:txBody>
          <a:bodyPr>
            <a:normAutofit/>
          </a:bodyPr>
          <a:lstStyle>
            <a:lvl1pPr>
              <a:defRPr sz="1067"/>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6977139" y="2804270"/>
            <a:ext cx="4944962" cy="789022"/>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6305887"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6681990"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9184804"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9560906"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6305887"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6681990"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9184804"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9560906"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p:nvSpPr>
        <p:spPr>
          <a:xfrm>
            <a:off x="6035497" y="1158692"/>
            <a:ext cx="336278" cy="33624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Tree>
    <p:extLst>
      <p:ext uri="{BB962C8B-B14F-4D97-AF65-F5344CB8AC3E}">
        <p14:creationId xmlns:p14="http://schemas.microsoft.com/office/powerpoint/2010/main" val="361360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grpSp>
        <p:nvGrpSpPr>
          <p:cNvPr id="39" name="グループ化 38"/>
          <p:cNvGrpSpPr/>
          <p:nvPr/>
        </p:nvGrpSpPr>
        <p:grpSpPr>
          <a:xfrm flipH="1">
            <a:off x="4102754" y="1687675"/>
            <a:ext cx="2704733" cy="5028221"/>
            <a:chOff x="1400631" y="2191657"/>
            <a:chExt cx="3439887" cy="6734629"/>
          </a:xfrm>
          <a:solidFill>
            <a:schemeClr val="bg1">
              <a:lumMod val="85000"/>
            </a:schemeClr>
          </a:solidFill>
        </p:grpSpPr>
        <p:sp>
          <p:nvSpPr>
            <p:cNvPr id="53" name="直角三角形 52"/>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直角三角形 53"/>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5" name="グループ化 84"/>
          <p:cNvGrpSpPr/>
          <p:nvPr/>
        </p:nvGrpSpPr>
        <p:grpSpPr>
          <a:xfrm>
            <a:off x="1398021" y="1689293"/>
            <a:ext cx="2704733" cy="5028221"/>
            <a:chOff x="1400631" y="2191657"/>
            <a:chExt cx="3439887" cy="6734629"/>
          </a:xfrm>
          <a:solidFill>
            <a:schemeClr val="bg1">
              <a:lumMod val="65000"/>
            </a:schemeClr>
          </a:solidFill>
        </p:grpSpPr>
        <p:sp>
          <p:nvSpPr>
            <p:cNvPr id="86" name="直角三角形 85"/>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7" name="直角三角形 86"/>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8" name="直角三角形 25"/>
          <p:cNvSpPr/>
          <p:nvPr/>
        </p:nvSpPr>
        <p:spPr>
          <a:xfrm rot="16200000" flipH="1">
            <a:off x="589910" y="-589912"/>
            <a:ext cx="2923613" cy="4103437"/>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フリーフォーム 67"/>
          <p:cNvSpPr/>
          <p:nvPr/>
        </p:nvSpPr>
        <p:spPr>
          <a:xfrm>
            <a:off x="4103435" y="1689293"/>
            <a:ext cx="667644" cy="1234321"/>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36" name="直角三角形 35"/>
          <p:cNvSpPr/>
          <p:nvPr/>
        </p:nvSpPr>
        <p:spPr>
          <a:xfrm rot="16200000" flipH="1">
            <a:off x="561868" y="3175947"/>
            <a:ext cx="2979697" cy="4103437"/>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p:nvPr/>
        </p:nvSpPr>
        <p:spPr>
          <a:xfrm rot="16200000" flipH="1">
            <a:off x="561868" y="645622"/>
            <a:ext cx="2979697" cy="4103437"/>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p:nvPr/>
        </p:nvSpPr>
        <p:spPr>
          <a:xfrm rot="16200000" flipH="1">
            <a:off x="561869" y="1910784"/>
            <a:ext cx="2979696" cy="4103436"/>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フリーフォーム 65"/>
          <p:cNvSpPr/>
          <p:nvPr/>
        </p:nvSpPr>
        <p:spPr>
          <a:xfrm>
            <a:off x="4103434" y="2665751"/>
            <a:ext cx="1351017" cy="1521264"/>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63" name="フリーフォーム 62"/>
          <p:cNvSpPr/>
          <p:nvPr/>
        </p:nvSpPr>
        <p:spPr>
          <a:xfrm>
            <a:off x="4103435" y="3639102"/>
            <a:ext cx="2034968" cy="1812382"/>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nvGrpSpPr>
          <p:cNvPr id="9" name="グループ化 8"/>
          <p:cNvGrpSpPr/>
          <p:nvPr/>
        </p:nvGrpSpPr>
        <p:grpSpPr>
          <a:xfrm>
            <a:off x="4103433" y="4613276"/>
            <a:ext cx="2704733" cy="2104237"/>
            <a:chOff x="7549101" y="6886372"/>
            <a:chExt cx="4056748" cy="3156356"/>
          </a:xfrm>
          <a:solidFill>
            <a:schemeClr val="accent4">
              <a:lumMod val="60000"/>
              <a:lumOff val="40000"/>
            </a:schemeClr>
          </a:solidFill>
        </p:grpSpPr>
        <p:sp>
          <p:nvSpPr>
            <p:cNvPr id="60" name="フリーフォーム 59"/>
            <p:cNvSpPr/>
            <p:nvPr/>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58" name="フリーフォーム 57"/>
            <p:cNvSpPr/>
            <p:nvPr/>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sp>
        <p:nvSpPr>
          <p:cNvPr id="59" name="テキスト プレースホルダー 6"/>
          <p:cNvSpPr>
            <a:spLocks noGrp="1"/>
          </p:cNvSpPr>
          <p:nvPr>
            <p:ph type="body" sz="quarter" idx="24" hasCustomPrompt="1"/>
          </p:nvPr>
        </p:nvSpPr>
        <p:spPr>
          <a:xfrm rot="1380000">
            <a:off x="853258" y="1149611"/>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853258" y="2418205"/>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853258" y="3686799"/>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853258" y="4955394"/>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p:nvSpPr>
        <p:spPr>
          <a:xfrm>
            <a:off x="4120371" y="2335395"/>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01</a:t>
            </a:r>
            <a:endParaRPr kumimoji="1" lang="ja-JP" altLang="en-US" sz="2667" dirty="0">
              <a:solidFill>
                <a:schemeClr val="bg1"/>
              </a:solidFill>
            </a:endParaRPr>
          </a:p>
        </p:txBody>
      </p:sp>
      <p:sp>
        <p:nvSpPr>
          <p:cNvPr id="65" name="テキスト ボックス 64"/>
          <p:cNvSpPr txBox="1"/>
          <p:nvPr/>
        </p:nvSpPr>
        <p:spPr>
          <a:xfrm>
            <a:off x="4476330" y="3438303"/>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02</a:t>
            </a:r>
            <a:endParaRPr kumimoji="1" lang="ja-JP" altLang="en-US" sz="2667" dirty="0">
              <a:solidFill>
                <a:schemeClr val="bg1"/>
              </a:solidFill>
            </a:endParaRPr>
          </a:p>
        </p:txBody>
      </p:sp>
      <p:sp>
        <p:nvSpPr>
          <p:cNvPr id="67" name="テキスト ボックス 66"/>
          <p:cNvSpPr txBox="1"/>
          <p:nvPr/>
        </p:nvSpPr>
        <p:spPr>
          <a:xfrm>
            <a:off x="4847286" y="4548907"/>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03</a:t>
            </a:r>
            <a:endParaRPr kumimoji="1" lang="ja-JP" altLang="en-US" sz="2667" dirty="0">
              <a:solidFill>
                <a:schemeClr val="bg1"/>
              </a:solidFill>
            </a:endParaRPr>
          </a:p>
        </p:txBody>
      </p:sp>
      <p:sp>
        <p:nvSpPr>
          <p:cNvPr id="69" name="テキスト ボックス 68"/>
          <p:cNvSpPr txBox="1"/>
          <p:nvPr/>
        </p:nvSpPr>
        <p:spPr>
          <a:xfrm>
            <a:off x="5200100" y="5643334"/>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04</a:t>
            </a:r>
            <a:endParaRPr kumimoji="1" lang="ja-JP" altLang="en-US" sz="2667" dirty="0">
              <a:solidFill>
                <a:schemeClr val="bg1"/>
              </a:solidFill>
            </a:endParaRPr>
          </a:p>
        </p:txBody>
      </p:sp>
      <p:sp>
        <p:nvSpPr>
          <p:cNvPr id="70" name="図プレースホルダー 7"/>
          <p:cNvSpPr>
            <a:spLocks noGrp="1"/>
          </p:cNvSpPr>
          <p:nvPr>
            <p:ph type="pic" sz="quarter" idx="18" hasCustomPrompt="1"/>
          </p:nvPr>
        </p:nvSpPr>
        <p:spPr>
          <a:xfrm rot="1380000">
            <a:off x="3366224" y="1900900"/>
            <a:ext cx="443008" cy="442969"/>
          </a:xfrm>
        </p:spPr>
        <p:txBody>
          <a:bodyPr>
            <a:normAutofit/>
          </a:bodyPr>
          <a:lstStyle>
            <a:lvl1pPr>
              <a:defRPr sz="8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3366224" y="3168130"/>
            <a:ext cx="443008" cy="442969"/>
          </a:xfrm>
        </p:spPr>
        <p:txBody>
          <a:bodyPr>
            <a:normAutofit/>
          </a:bodyPr>
          <a:lstStyle>
            <a:lvl1pPr>
              <a:defRPr sz="8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3366224" y="4435361"/>
            <a:ext cx="443008" cy="442969"/>
          </a:xfrm>
        </p:spPr>
        <p:txBody>
          <a:bodyPr>
            <a:normAutofit/>
          </a:bodyPr>
          <a:lstStyle>
            <a:lvl1pPr>
              <a:defRPr sz="8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3366224" y="5702592"/>
            <a:ext cx="443008" cy="442969"/>
          </a:xfrm>
        </p:spPr>
        <p:txBody>
          <a:bodyPr>
            <a:normAutofit/>
          </a:bodyPr>
          <a:lstStyle>
            <a:lvl1pPr>
              <a:defRPr sz="8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4801788" y="1642182"/>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5509613" y="2597005"/>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6195126" y="3551828"/>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6830906" y="4506651"/>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タイトル プレースホルダー 1"/>
          <p:cNvSpPr>
            <a:spLocks noGrp="1"/>
          </p:cNvSpPr>
          <p:nvPr>
            <p:ph type="title" hasCustomPrompt="1"/>
          </p:nvPr>
        </p:nvSpPr>
        <p:spPr>
          <a:xfrm>
            <a:off x="4029376" y="164638"/>
            <a:ext cx="78440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4077385" y="1028734"/>
            <a:ext cx="7773384"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p:nvSpPr>
        <p:spPr>
          <a:xfrm>
            <a:off x="4125395"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22895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Images and Text">
    <p:spTree>
      <p:nvGrpSpPr>
        <p:cNvPr id="1" name=""/>
        <p:cNvGrpSpPr/>
        <p:nvPr/>
      </p:nvGrpSpPr>
      <p:grpSpPr>
        <a:xfrm>
          <a:off x="0" y="0"/>
          <a:ext cx="0" cy="0"/>
          <a:chOff x="0" y="0"/>
          <a:chExt cx="0" cy="0"/>
        </a:xfrm>
      </p:grpSpPr>
      <p:sp>
        <p:nvSpPr>
          <p:cNvPr id="66" name="円/楕円 65"/>
          <p:cNvSpPr/>
          <p:nvPr/>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696748" y="3947886"/>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5"/>
          <p:cNvSpPr>
            <a:spLocks noGrp="1"/>
          </p:cNvSpPr>
          <p:nvPr>
            <p:ph type="pic" sz="quarter" idx="15" hasCustomPrompt="1"/>
          </p:nvPr>
        </p:nvSpPr>
        <p:spPr>
          <a:xfrm>
            <a:off x="6347074" y="2417828"/>
            <a:ext cx="5844927" cy="2502515"/>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79" cy="141272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70" y="179797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0" y="4978398"/>
            <a:ext cx="5175776" cy="108857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1755009"/>
            <a:ext cx="5844927" cy="2502515"/>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p:nvSpPr>
        <p:spPr>
          <a:xfrm>
            <a:off x="360470" y="4782456"/>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7" name="円/楕円 66"/>
          <p:cNvSpPr/>
          <p:nvPr/>
        </p:nvSpPr>
        <p:spPr>
          <a:xfrm>
            <a:off x="7444284" y="1245020"/>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正方形/長方形 11"/>
          <p:cNvSpPr/>
          <p:nvPr/>
        </p:nvSpPr>
        <p:spPr>
          <a:xfrm>
            <a:off x="0" y="4257525"/>
            <a:ext cx="5844927" cy="62895"/>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8" name="正方形/長方形 67"/>
          <p:cNvSpPr/>
          <p:nvPr/>
        </p:nvSpPr>
        <p:spPr>
          <a:xfrm>
            <a:off x="6347074" y="2354618"/>
            <a:ext cx="5844927" cy="62895"/>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Tree>
    <p:extLst>
      <p:ext uri="{BB962C8B-B14F-4D97-AF65-F5344CB8AC3E}">
        <p14:creationId xmlns:p14="http://schemas.microsoft.com/office/powerpoint/2010/main" val="314287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5 Simple Lis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p:nvSpPr>
        <p:spPr>
          <a:xfrm>
            <a:off x="1771139" y="1896217"/>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1771139" y="2789402"/>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8" name="テキスト プレースホルダー 6"/>
          <p:cNvSpPr>
            <a:spLocks noGrp="1"/>
          </p:cNvSpPr>
          <p:nvPr>
            <p:ph type="body" sz="quarter" idx="28" hasCustomPrompt="1"/>
          </p:nvPr>
        </p:nvSpPr>
        <p:spPr>
          <a:xfrm>
            <a:off x="2374879" y="182389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2374879" y="2717076"/>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p:nvSpPr>
        <p:spPr>
          <a:xfrm>
            <a:off x="1771139" y="3682587"/>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1" name="テキスト プレースホルダー 6"/>
          <p:cNvSpPr>
            <a:spLocks noGrp="1"/>
          </p:cNvSpPr>
          <p:nvPr>
            <p:ph type="body" sz="quarter" idx="31" hasCustomPrompt="1"/>
          </p:nvPr>
        </p:nvSpPr>
        <p:spPr>
          <a:xfrm>
            <a:off x="2374879" y="361026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p:nvSpPr>
        <p:spPr>
          <a:xfrm>
            <a:off x="1771139" y="4575773"/>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13" name="テキスト プレースホルダー 6"/>
          <p:cNvSpPr>
            <a:spLocks noGrp="1"/>
          </p:cNvSpPr>
          <p:nvPr>
            <p:ph type="body" sz="quarter" idx="33" hasCustomPrompt="1"/>
          </p:nvPr>
        </p:nvSpPr>
        <p:spPr>
          <a:xfrm>
            <a:off x="2374879" y="4503447"/>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p:nvSpPr>
        <p:spPr>
          <a:xfrm>
            <a:off x="1771139" y="5468958"/>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5" name="テキスト プレースホルダー 6"/>
          <p:cNvSpPr>
            <a:spLocks noGrp="1"/>
          </p:cNvSpPr>
          <p:nvPr>
            <p:ph type="body" sz="quarter" idx="35" hasCustomPrompt="1"/>
          </p:nvPr>
        </p:nvSpPr>
        <p:spPr>
          <a:xfrm>
            <a:off x="2374879" y="5396632"/>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30146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92014721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Tree>
    <p:extLst>
      <p:ext uri="{BB962C8B-B14F-4D97-AF65-F5344CB8AC3E}">
        <p14:creationId xmlns:p14="http://schemas.microsoft.com/office/powerpoint/2010/main" val="328296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95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433195"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334860"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5063143" y="4511094"/>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052119" y="5301209"/>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406874"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2305422"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577157"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288038" y="5532123"/>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391069" y="1248653"/>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69536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userDrawn="1"/>
        </p:nvSpPr>
        <p:spPr>
          <a:xfrm rot="3600000">
            <a:off x="777225" y="234017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アーチ 12"/>
          <p:cNvSpPr/>
          <p:nvPr userDrawn="1"/>
        </p:nvSpPr>
        <p:spPr>
          <a:xfrm rot="6618510">
            <a:off x="854950" y="2417910"/>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テキスト プレースホルダー 6"/>
          <p:cNvSpPr>
            <a:spLocks noGrp="1"/>
          </p:cNvSpPr>
          <p:nvPr>
            <p:ph type="body" sz="quarter" idx="15" hasCustomPrompt="1"/>
          </p:nvPr>
        </p:nvSpPr>
        <p:spPr>
          <a:xfrm>
            <a:off x="1348817" y="2497201"/>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0" y="2967985"/>
            <a:ext cx="9292823" cy="215188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3717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0" y="3689249"/>
            <a:ext cx="12192000" cy="9071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a:off x="4339" y="3689249"/>
            <a:ext cx="1914789" cy="90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userDrawn="1"/>
        </p:nvSpPr>
        <p:spPr>
          <a:xfrm>
            <a:off x="10293515" y="3689247"/>
            <a:ext cx="1898486"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a:off x="7527983" y="3689247"/>
            <a:ext cx="2774219"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a:off x="4698984" y="3689247"/>
            <a:ext cx="2774219"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userDrawn="1"/>
        </p:nvSpPr>
        <p:spPr>
          <a:xfrm>
            <a:off x="1924765" y="3689248"/>
            <a:ext cx="2774219" cy="907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userDrawn="1"/>
        </p:nvSpPr>
        <p:spPr>
          <a:xfrm>
            <a:off x="1715910"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4495766"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プレースホルダー 6"/>
          <p:cNvSpPr>
            <a:spLocks noGrp="1"/>
          </p:cNvSpPr>
          <p:nvPr>
            <p:ph type="body" sz="quarter" idx="20" hasCustomPrompt="1"/>
          </p:nvPr>
        </p:nvSpPr>
        <p:spPr>
          <a:xfrm>
            <a:off x="1104213" y="3023163"/>
            <a:ext cx="1629829"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4"/>
            <a:ext cx="303244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12"/>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838914" y="252592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テキスト プレースホルダー 6"/>
          <p:cNvSpPr>
            <a:spLocks noGrp="1"/>
          </p:cNvSpPr>
          <p:nvPr>
            <p:ph type="body" sz="quarter" idx="25" hasCustomPrompt="1"/>
          </p:nvPr>
        </p:nvSpPr>
        <p:spPr>
          <a:xfrm>
            <a:off x="3884069" y="3974632"/>
            <a:ext cx="1629829"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1" y="4419738"/>
            <a:ext cx="303244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3618770" y="49191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7" hasCustomPrompt="1"/>
          </p:nvPr>
        </p:nvSpPr>
        <p:spPr>
          <a:xfrm>
            <a:off x="3182761"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69"/>
            <a:ext cx="303244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798"/>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6409279" y="251140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31" hasCustomPrompt="1"/>
          </p:nvPr>
        </p:nvSpPr>
        <p:spPr>
          <a:xfrm>
            <a:off x="9477993" y="3974632"/>
            <a:ext cx="1629829"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8"/>
            <a:ext cx="3032446"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9212694" y="4919142"/>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33" hasCustomPrompt="1"/>
          </p:nvPr>
        </p:nvSpPr>
        <p:spPr>
          <a:xfrm>
            <a:off x="8776684"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602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5" name="テキスト プレースホルダー 6"/>
          <p:cNvSpPr>
            <a:spLocks noGrp="1"/>
          </p:cNvSpPr>
          <p:nvPr>
            <p:ph type="body" sz="quarter" idx="14" hasCustomPrompt="1"/>
          </p:nvPr>
        </p:nvSpPr>
        <p:spPr>
          <a:xfrm>
            <a:off x="718936" y="2852936"/>
            <a:ext cx="10801146" cy="220824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814955" y="275692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24976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0202367" y="401413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0" name="円/楕円 19"/>
          <p:cNvSpPr/>
          <p:nvPr userDrawn="1"/>
        </p:nvSpPr>
        <p:spPr>
          <a:xfrm>
            <a:off x="1184136" y="2516899"/>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円/楕円 20"/>
          <p:cNvSpPr/>
          <p:nvPr userDrawn="1"/>
        </p:nvSpPr>
        <p:spPr>
          <a:xfrm>
            <a:off x="413027" y="2228867"/>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円/楕円 21"/>
          <p:cNvSpPr/>
          <p:nvPr userDrawn="1"/>
        </p:nvSpPr>
        <p:spPr>
          <a:xfrm>
            <a:off x="2386628" y="269034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円/楕円 22"/>
          <p:cNvSpPr/>
          <p:nvPr userDrawn="1"/>
        </p:nvSpPr>
        <p:spPr>
          <a:xfrm>
            <a:off x="10985753" y="3880494"/>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 name="図プレースホルダー 5"/>
          <p:cNvSpPr>
            <a:spLocks noGrp="1"/>
          </p:cNvSpPr>
          <p:nvPr>
            <p:ph type="pic" sz="quarter" idx="12" hasCustomPrompt="1"/>
          </p:nvPr>
        </p:nvSpPr>
        <p:spPr>
          <a:xfrm>
            <a:off x="25457" y="29028"/>
            <a:ext cx="2400208" cy="2400000"/>
          </a:xfrm>
          <a:solidFill>
            <a:schemeClr val="accent1"/>
          </a:solidFill>
        </p:spPr>
        <p:txBody>
          <a:bodyPr/>
          <a:lstStyle>
            <a:lvl1pPr>
              <a:defRPr sz="12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2458716" y="29028"/>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4891974" y="29028"/>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7326093" y="29028"/>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9758492" y="29028"/>
            <a:ext cx="2400208" cy="2400000"/>
          </a:xfrm>
          <a:solidFill>
            <a:schemeClr val="accent5"/>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23956" y="4419110"/>
            <a:ext cx="2400208" cy="2400000"/>
          </a:xfrm>
          <a:solidFill>
            <a:schemeClr val="accent5"/>
          </a:solidFill>
        </p:spPr>
        <p:txBody>
          <a:bodyPr/>
          <a:lstStyle>
            <a:lvl1pPr>
              <a:defRPr sz="12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2457215" y="4419110"/>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4890473" y="4419110"/>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7324592" y="4419110"/>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9756991" y="4419110"/>
            <a:ext cx="2400208" cy="2400000"/>
          </a:xfrm>
          <a:solidFill>
            <a:schemeClr val="accent1"/>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483852" y="2637235"/>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5015257" y="3547989"/>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2" hasCustomPrompt="1"/>
          </p:nvPr>
        </p:nvSpPr>
        <p:spPr>
          <a:xfrm>
            <a:off x="483852" y="3596435"/>
            <a:ext cx="11215678" cy="623628"/>
          </a:xfrm>
        </p:spPr>
        <p:txBody>
          <a:bodyPr anchor="t">
            <a:noAutofit/>
          </a:bodyPr>
          <a:lstStyle>
            <a:lvl1pPr algn="ctr">
              <a:defRPr sz="2133"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1543659" y="3495431"/>
            <a:ext cx="505184" cy="5051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32392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5118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910974" y="4741334"/>
            <a:ext cx="10370052" cy="1952029"/>
          </a:xfrm>
        </p:spPr>
        <p:txBody>
          <a:bodyPr anchor="b">
            <a:normAutofit/>
          </a:bodyPr>
          <a:lstStyle>
            <a:lvl1pPr marL="0" indent="0" algn="ctr">
              <a:buNone/>
              <a:defRPr sz="1333">
                <a:solidFill>
                  <a:schemeClr val="tx1">
                    <a:tint val="75000"/>
                  </a:schemeClr>
                </a:solidFill>
                <a:latin typeface="Open Sans Light" panose="020B0306030504020204" pitchFamily="34" charset="0"/>
                <a:cs typeface="Open Sans Light" panose="020B0306030504020204"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5730640" y="4429600"/>
            <a:ext cx="725488" cy="125685"/>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Tree>
    <p:extLst>
      <p:ext uri="{BB962C8B-B14F-4D97-AF65-F5344CB8AC3E}">
        <p14:creationId xmlns:p14="http://schemas.microsoft.com/office/powerpoint/2010/main" val="22680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74523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811231"/>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743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74523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74523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1" hasCustomPrompt="1"/>
          </p:nvPr>
        </p:nvSpPr>
        <p:spPr>
          <a:xfrm>
            <a:off x="688684" y="4323538"/>
            <a:ext cx="2477334" cy="382623"/>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1" y="4321975"/>
            <a:ext cx="2477334" cy="382623"/>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7" y="4323538"/>
            <a:ext cx="2477334" cy="382623"/>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4" y="4323538"/>
            <a:ext cx="2477334" cy="382623"/>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55E62692-2A8E-114E-9719-0F2752A4D4FB}" type="slidenum">
              <a:rPr lang="es-BO" smtClean="0"/>
              <a:t>‹Nº›</a:t>
            </a:fld>
            <a:endParaRPr lang="es-BO"/>
          </a:p>
        </p:txBody>
      </p:sp>
    </p:spTree>
    <p:extLst>
      <p:ext uri="{BB962C8B-B14F-4D97-AF65-F5344CB8AC3E}">
        <p14:creationId xmlns:p14="http://schemas.microsoft.com/office/powerpoint/2010/main" val="3852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p:nvGrpSpPr>
        <p:grpSpPr>
          <a:xfrm>
            <a:off x="5730640" y="5397219"/>
            <a:ext cx="725488" cy="125685"/>
            <a:chOff x="8595214" y="6592642"/>
            <a:chExt cx="1088138" cy="188527"/>
          </a:xfrm>
        </p:grpSpPr>
        <p:sp>
          <p:nvSpPr>
            <p:cNvPr id="24" name="円/楕円 23"/>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 name="円/楕円 3"/>
          <p:cNvSpPr/>
          <p:nvPr/>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円/楕円 13"/>
          <p:cNvSpPr/>
          <p:nvPr/>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339154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Animated Title">
    <p:spTree>
      <p:nvGrpSpPr>
        <p:cNvPr id="1" name=""/>
        <p:cNvGrpSpPr/>
        <p:nvPr/>
      </p:nvGrpSpPr>
      <p:grpSpPr>
        <a:xfrm>
          <a:off x="0" y="0"/>
          <a:ext cx="0" cy="0"/>
          <a:chOff x="0" y="0"/>
          <a:chExt cx="0" cy="0"/>
        </a:xfrm>
      </p:grpSpPr>
      <p:sp>
        <p:nvSpPr>
          <p:cNvPr id="4" name="正方形/長方形 3"/>
          <p:cNvSpPr/>
          <p:nvPr/>
        </p:nvSpPr>
        <p:spPr>
          <a:xfrm rot="21066044">
            <a:off x="-6369536" y="-3292475"/>
            <a:ext cx="2360944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正方形/長方形 6"/>
          <p:cNvSpPr/>
          <p:nvPr/>
        </p:nvSpPr>
        <p:spPr>
          <a:xfrm rot="21066044">
            <a:off x="-5193303" y="3344665"/>
            <a:ext cx="2360329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p:nvSpPr>
        <p:spPr>
          <a:xfrm rot="21066044">
            <a:off x="-6369536" y="-3292475"/>
            <a:ext cx="23609443"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rot="21066044">
            <a:off x="-5193303" y="3344665"/>
            <a:ext cx="23603290"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rot="21066044">
            <a:off x="-6369536" y="-3292475"/>
            <a:ext cx="23609443"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rot="21066044">
            <a:off x="-5193303" y="3344665"/>
            <a:ext cx="2360329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rot="21066044">
            <a:off x="-6369536" y="-3292475"/>
            <a:ext cx="236094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rot="21066044">
            <a:off x="-5193303" y="3344665"/>
            <a:ext cx="2360329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4" name="グループ化 13"/>
          <p:cNvGrpSpPr/>
          <p:nvPr/>
        </p:nvGrpSpPr>
        <p:grpSpPr>
          <a:xfrm rot="17100000">
            <a:off x="4415471" y="1613249"/>
            <a:ext cx="3360000" cy="3360292"/>
            <a:chOff x="6682240" y="2680152"/>
            <a:chExt cx="5040000" cy="5040000"/>
          </a:xfrm>
        </p:grpSpPr>
        <p:sp>
          <p:nvSpPr>
            <p:cNvPr id="15" name="円/楕円 14"/>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アーチ 15"/>
            <p:cNvSpPr/>
            <p:nvPr/>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17" name="グループ化 16"/>
          <p:cNvGrpSpPr>
            <a:grpSpLocks noChangeAspect="1"/>
          </p:cNvGrpSpPr>
          <p:nvPr/>
        </p:nvGrpSpPr>
        <p:grpSpPr>
          <a:xfrm rot="11994079">
            <a:off x="4295315" y="1493395"/>
            <a:ext cx="3600312" cy="3600000"/>
            <a:chOff x="6682240" y="2680152"/>
            <a:chExt cx="5040000" cy="5040000"/>
          </a:xfrm>
        </p:grpSpPr>
        <p:sp>
          <p:nvSpPr>
            <p:cNvPr id="18" name="円/楕円 17"/>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アーチ 18"/>
            <p:cNvSpPr/>
            <p:nvPr/>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0" name="グループ化 19"/>
          <p:cNvGrpSpPr>
            <a:grpSpLocks noChangeAspect="1"/>
          </p:cNvGrpSpPr>
          <p:nvPr/>
        </p:nvGrpSpPr>
        <p:grpSpPr>
          <a:xfrm rot="3600000">
            <a:off x="4175471" y="1373228"/>
            <a:ext cx="3840000" cy="3840333"/>
            <a:chOff x="6682240" y="2680152"/>
            <a:chExt cx="5040000" cy="5040000"/>
          </a:xfrm>
        </p:grpSpPr>
        <p:sp>
          <p:nvSpPr>
            <p:cNvPr id="21" name="円/楕円 20"/>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アーチ 21"/>
            <p:cNvSpPr/>
            <p:nvPr/>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3" name="グループ化 22"/>
          <p:cNvGrpSpPr>
            <a:grpSpLocks noChangeAspect="1"/>
          </p:cNvGrpSpPr>
          <p:nvPr/>
        </p:nvGrpSpPr>
        <p:grpSpPr>
          <a:xfrm rot="18000000">
            <a:off x="4055471" y="1253218"/>
            <a:ext cx="4080000" cy="4080354"/>
            <a:chOff x="6682240" y="2680152"/>
            <a:chExt cx="5040000" cy="5040000"/>
          </a:xfrm>
        </p:grpSpPr>
        <p:sp>
          <p:nvSpPr>
            <p:cNvPr id="24" name="円/楕円 23"/>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アーチ 24"/>
            <p:cNvSpPr/>
            <p:nvPr/>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6" name="グループ化 25"/>
          <p:cNvGrpSpPr>
            <a:grpSpLocks noChangeAspect="1"/>
          </p:cNvGrpSpPr>
          <p:nvPr/>
        </p:nvGrpSpPr>
        <p:grpSpPr>
          <a:xfrm rot="7511662">
            <a:off x="3935471" y="1133207"/>
            <a:ext cx="4320000" cy="4320375"/>
            <a:chOff x="6682240" y="2680152"/>
            <a:chExt cx="5040000" cy="5040000"/>
          </a:xfrm>
        </p:grpSpPr>
        <p:sp>
          <p:nvSpPr>
            <p:cNvPr id="27" name="円/楕円 26"/>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アーチ 27"/>
            <p:cNvSpPr/>
            <p:nvPr/>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9" name="グループ化 28"/>
          <p:cNvGrpSpPr>
            <a:grpSpLocks noChangeAspect="1"/>
          </p:cNvGrpSpPr>
          <p:nvPr/>
        </p:nvGrpSpPr>
        <p:grpSpPr>
          <a:xfrm rot="10993309">
            <a:off x="3815273" y="1013395"/>
            <a:ext cx="4560396" cy="4560000"/>
            <a:chOff x="6682240" y="2680152"/>
            <a:chExt cx="5040000" cy="5040000"/>
          </a:xfrm>
        </p:grpSpPr>
        <p:sp>
          <p:nvSpPr>
            <p:cNvPr id="30" name="円/楕円 29"/>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アーチ 30"/>
            <p:cNvSpPr/>
            <p:nvPr/>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sp>
        <p:nvSpPr>
          <p:cNvPr id="3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p:nvGrpSpPr>
        <p:grpSpPr>
          <a:xfrm>
            <a:off x="5730640" y="5397219"/>
            <a:ext cx="725488" cy="125685"/>
            <a:chOff x="8595214" y="6592642"/>
            <a:chExt cx="1088138" cy="188527"/>
          </a:xfrm>
        </p:grpSpPr>
        <p:sp>
          <p:nvSpPr>
            <p:cNvPr id="36" name="円/楕円 35"/>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円/楕円 36"/>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8" name="円/楕円 37"/>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9" name="円/楕円 38"/>
          <p:cNvSpPr/>
          <p:nvPr/>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円/楕円 39"/>
          <p:cNvSpPr/>
          <p:nvPr/>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円/楕円 40"/>
          <p:cNvSpPr/>
          <p:nvPr/>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408988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910974" y="4741334"/>
            <a:ext cx="10370052" cy="1952029"/>
          </a:xfrm>
        </p:spPr>
        <p:txBody>
          <a:bodyPr anchor="b">
            <a:normAutofit/>
          </a:bodyPr>
          <a:lstStyle>
            <a:lvl1pPr marL="0" indent="0" algn="ctr">
              <a:buNone/>
              <a:defRPr sz="1333">
                <a:solidFill>
                  <a:schemeClr val="tx1">
                    <a:tint val="75000"/>
                  </a:schemeClr>
                </a:solidFill>
                <a:latin typeface="Open Sans Light" panose="020B0306030504020204" pitchFamily="34" charset="0"/>
                <a:cs typeface="Open Sans Light" panose="020B0306030504020204"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p:nvGrpSpPr>
        <p:grpSpPr>
          <a:xfrm>
            <a:off x="5730640" y="4429600"/>
            <a:ext cx="725488" cy="125685"/>
            <a:chOff x="8595214" y="6592642"/>
            <a:chExt cx="1088138" cy="188527"/>
          </a:xfrm>
        </p:grpSpPr>
        <p:sp>
          <p:nvSpPr>
            <p:cNvPr id="24" name="円/楕円 23"/>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Tree>
    <p:extLst>
      <p:ext uri="{BB962C8B-B14F-4D97-AF65-F5344CB8AC3E}">
        <p14:creationId xmlns:p14="http://schemas.microsoft.com/office/powerpoint/2010/main" val="180687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433195"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334860"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5063143" y="4511094"/>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052119" y="5301209"/>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406874"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2305422"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577157"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288038" y="5532123"/>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391069" y="1248653"/>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7184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7200218"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92969"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4511686" y="5186020"/>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471876" y="5530537"/>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1064983"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9072445"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7344181"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407409" y="4790962"/>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0464865" y="957488"/>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27243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Profile 3">
    <p:spTree>
      <p:nvGrpSpPr>
        <p:cNvPr id="1" name=""/>
        <p:cNvGrpSpPr/>
        <p:nvPr/>
      </p:nvGrpSpPr>
      <p:grpSpPr>
        <a:xfrm>
          <a:off x="0" y="0"/>
          <a:ext cx="0" cy="0"/>
          <a:chOff x="0" y="0"/>
          <a:chExt cx="0" cy="0"/>
        </a:xfrm>
      </p:grpSpPr>
      <p:sp>
        <p:nvSpPr>
          <p:cNvPr id="33" name="円/楕円 32"/>
          <p:cNvSpPr/>
          <p:nvPr/>
        </p:nvSpPr>
        <p:spPr>
          <a:xfrm>
            <a:off x="4067009" y="311508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p:nvSpPr>
        <p:spPr>
          <a:xfrm>
            <a:off x="1247041" y="77546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円/楕円 27"/>
          <p:cNvSpPr/>
          <p:nvPr/>
        </p:nvSpPr>
        <p:spPr>
          <a:xfrm>
            <a:off x="845583" y="11707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円/楕円 29"/>
          <p:cNvSpPr/>
          <p:nvPr/>
        </p:nvSpPr>
        <p:spPr>
          <a:xfrm>
            <a:off x="1137774" y="69269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1"/>
          <p:cNvSpPr>
            <a:spLocks noGrp="1"/>
          </p:cNvSpPr>
          <p:nvPr>
            <p:ph type="title" hasCustomPrompt="1"/>
          </p:nvPr>
        </p:nvSpPr>
        <p:spPr>
          <a:xfrm>
            <a:off x="5031040" y="740702"/>
            <a:ext cx="6385263" cy="900605"/>
          </a:xfrm>
        </p:spPr>
        <p:txBody>
          <a:bodyPr anchor="b">
            <a:normAutofit/>
          </a:bodyPr>
          <a:lstStyle>
            <a:lvl1pPr>
              <a:defRPr sz="44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p:nvSpPr>
        <p:spPr>
          <a:xfrm>
            <a:off x="5127059" y="16514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テキスト プレースホルダー 6"/>
          <p:cNvSpPr>
            <a:spLocks noGrp="1"/>
          </p:cNvSpPr>
          <p:nvPr>
            <p:ph type="body" sz="quarter" idx="16" hasCustomPrompt="1"/>
          </p:nvPr>
        </p:nvSpPr>
        <p:spPr>
          <a:xfrm>
            <a:off x="5031040" y="1699902"/>
            <a:ext cx="6385263" cy="623628"/>
          </a:xfrm>
        </p:spPr>
        <p:txBody>
          <a:bodyPr anchor="t">
            <a:noAutofit/>
          </a:bodyPr>
          <a:lstStyle>
            <a:lvl1pPr algn="l">
              <a:defRPr sz="2133"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247041" y="77546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8" name="円/楕円 7"/>
          <p:cNvSpPr/>
          <p:nvPr/>
        </p:nvSpPr>
        <p:spPr>
          <a:xfrm>
            <a:off x="5403649" y="2559169"/>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12"/>
          <p:cNvSpPr>
            <a:spLocks noGrp="1"/>
          </p:cNvSpPr>
          <p:nvPr>
            <p:ph type="pic" sz="quarter" idx="17" hasCustomPrompt="1"/>
          </p:nvPr>
        </p:nvSpPr>
        <p:spPr>
          <a:xfrm>
            <a:off x="5627320"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0" name="円/楕円 9"/>
          <p:cNvSpPr/>
          <p:nvPr/>
        </p:nvSpPr>
        <p:spPr>
          <a:xfrm>
            <a:off x="7147592" y="2559168"/>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880551" y="255916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12"/>
          <p:cNvSpPr>
            <a:spLocks noGrp="1"/>
          </p:cNvSpPr>
          <p:nvPr>
            <p:ph type="pic" sz="quarter" idx="18" hasCustomPrompt="1"/>
          </p:nvPr>
        </p:nvSpPr>
        <p:spPr>
          <a:xfrm>
            <a:off x="7371263"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9104222" y="2782819"/>
            <a:ext cx="416830" cy="416794"/>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5028323" y="3519717"/>
            <a:ext cx="1632323" cy="623628"/>
          </a:xfrm>
        </p:spPr>
        <p:txBody>
          <a:bodyPr anchor="t">
            <a:noAutofit/>
          </a:bodyPr>
          <a:lstStyle>
            <a:lvl1pPr algn="ctr">
              <a:defRPr sz="16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6768133" y="3519717"/>
            <a:ext cx="1632323" cy="623628"/>
          </a:xfrm>
        </p:spPr>
        <p:txBody>
          <a:bodyPr anchor="t">
            <a:noAutofit/>
          </a:bodyPr>
          <a:lstStyle>
            <a:lvl1pPr algn="ctr">
              <a:defRPr sz="16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8496475" y="3518153"/>
            <a:ext cx="1632323" cy="623628"/>
          </a:xfrm>
        </p:spPr>
        <p:txBody>
          <a:bodyPr anchor="t">
            <a:noAutofit/>
          </a:bodyPr>
          <a:lstStyle>
            <a:lvl1pPr algn="ctr">
              <a:defRPr sz="16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795326" y="4197086"/>
            <a:ext cx="10601349" cy="1344149"/>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p:nvSpPr>
        <p:spPr>
          <a:xfrm>
            <a:off x="0" y="5685251"/>
            <a:ext cx="12192000" cy="11727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図プレースホルダー 12"/>
          <p:cNvSpPr>
            <a:spLocks noGrp="1"/>
          </p:cNvSpPr>
          <p:nvPr>
            <p:ph type="pic" sz="quarter" idx="23" hasCustomPrompt="1"/>
          </p:nvPr>
        </p:nvSpPr>
        <p:spPr>
          <a:xfrm>
            <a:off x="2677571"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5885323"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9072640" y="5848759"/>
            <a:ext cx="416830" cy="416794"/>
          </a:xfrm>
        </p:spPr>
        <p:txBody>
          <a:bodyPr>
            <a:normAutofit/>
          </a:bodyPr>
          <a:lstStyle>
            <a:lvl1pPr>
              <a:defRPr sz="1067"/>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1589730"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4776788"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7974994"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p:nvSpPr>
        <p:spPr>
          <a:xfrm>
            <a:off x="382869" y="67945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1301673" y="71132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円/楕円 33"/>
          <p:cNvSpPr/>
          <p:nvPr/>
        </p:nvSpPr>
        <p:spPr>
          <a:xfrm>
            <a:off x="4735518" y="285898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270990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3429000"/>
            <a:ext cx="3482702" cy="34290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5222947" y="0"/>
            <a:ext cx="3482702" cy="34290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5485861" y="3498416"/>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p:nvSpPr>
        <p:spPr>
          <a:xfrm>
            <a:off x="5581880" y="440917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テキスト プレースホルダー 6"/>
          <p:cNvSpPr>
            <a:spLocks noGrp="1"/>
          </p:cNvSpPr>
          <p:nvPr>
            <p:ph type="body" sz="quarter" idx="16" hasCustomPrompt="1"/>
          </p:nvPr>
        </p:nvSpPr>
        <p:spPr>
          <a:xfrm>
            <a:off x="5485861" y="4457617"/>
            <a:ext cx="6385263" cy="623628"/>
          </a:xfrm>
        </p:spPr>
        <p:txBody>
          <a:bodyPr anchor="t">
            <a:noAutofit/>
          </a:bodyPr>
          <a:lstStyle>
            <a:lvl1pPr algn="l">
              <a:defRPr sz="2133"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42115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1742999"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1742999"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5222947" y="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5222947" y="1715400"/>
            <a:ext cx="1744951" cy="1713600"/>
          </a:xfrm>
          <a:solidFill>
            <a:schemeClr val="accent2">
              <a:lumMod val="60000"/>
              <a:lumOff val="40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5222947"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6962922"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6962922"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6962922" y="3429000"/>
            <a:ext cx="1744951" cy="1713600"/>
          </a:xfrm>
          <a:solidFill>
            <a:schemeClr val="accent6"/>
          </a:solidFill>
        </p:spPr>
        <p:txBody>
          <a:bodyPr>
            <a:normAutofit/>
          </a:bodyPr>
          <a:lstStyle>
            <a:lvl1pPr>
              <a:defRPr sz="1067"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8702896" y="34290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0442872"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191309222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p:nvSpPr>
        <p:spPr>
          <a:xfrm>
            <a:off x="10202367" y="401413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0" name="円/楕円 19"/>
          <p:cNvSpPr/>
          <p:nvPr/>
        </p:nvSpPr>
        <p:spPr>
          <a:xfrm>
            <a:off x="1184136" y="2516899"/>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円/楕円 20"/>
          <p:cNvSpPr/>
          <p:nvPr/>
        </p:nvSpPr>
        <p:spPr>
          <a:xfrm>
            <a:off x="413027" y="2228867"/>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円/楕円 21"/>
          <p:cNvSpPr/>
          <p:nvPr/>
        </p:nvSpPr>
        <p:spPr>
          <a:xfrm>
            <a:off x="2386628" y="269034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円/楕円 22"/>
          <p:cNvSpPr/>
          <p:nvPr/>
        </p:nvSpPr>
        <p:spPr>
          <a:xfrm>
            <a:off x="10985753" y="3880494"/>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 name="図プレースホルダー 5"/>
          <p:cNvSpPr>
            <a:spLocks noGrp="1"/>
          </p:cNvSpPr>
          <p:nvPr>
            <p:ph type="pic" sz="quarter" idx="12" hasCustomPrompt="1"/>
          </p:nvPr>
        </p:nvSpPr>
        <p:spPr>
          <a:xfrm>
            <a:off x="25457" y="29028"/>
            <a:ext cx="2400208" cy="2400000"/>
          </a:xfrm>
          <a:solidFill>
            <a:schemeClr val="accent1"/>
          </a:solidFill>
        </p:spPr>
        <p:txBody>
          <a:bodyPr/>
          <a:lstStyle>
            <a:lvl1pPr>
              <a:defRPr sz="12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2458716" y="29028"/>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4891974" y="29028"/>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7326093" y="29028"/>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9758492" y="29028"/>
            <a:ext cx="2400208" cy="2400000"/>
          </a:xfrm>
          <a:solidFill>
            <a:schemeClr val="accent5"/>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23956" y="4419110"/>
            <a:ext cx="2400208" cy="2400000"/>
          </a:xfrm>
          <a:solidFill>
            <a:schemeClr val="accent5"/>
          </a:solidFill>
        </p:spPr>
        <p:txBody>
          <a:bodyPr/>
          <a:lstStyle>
            <a:lvl1pPr>
              <a:defRPr sz="12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2457215" y="4419110"/>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4890473" y="4419110"/>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7324592" y="4419110"/>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9756991" y="4419110"/>
            <a:ext cx="2400208" cy="2400000"/>
          </a:xfrm>
          <a:solidFill>
            <a:schemeClr val="accent1"/>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483852" y="2637235"/>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3547989"/>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2" hasCustomPrompt="1"/>
          </p:nvPr>
        </p:nvSpPr>
        <p:spPr>
          <a:xfrm>
            <a:off x="483852" y="3596435"/>
            <a:ext cx="11215678" cy="623628"/>
          </a:xfrm>
        </p:spPr>
        <p:txBody>
          <a:bodyPr anchor="t">
            <a:noAutofit/>
          </a:bodyPr>
          <a:lstStyle>
            <a:lvl1pPr algn="ctr">
              <a:defRPr sz="2133"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p:nvSpPr>
        <p:spPr>
          <a:xfrm>
            <a:off x="11543659" y="3495431"/>
            <a:ext cx="505184" cy="5051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260190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Images &amp; Text">
    <p:spTree>
      <p:nvGrpSpPr>
        <p:cNvPr id="1" name=""/>
        <p:cNvGrpSpPr/>
        <p:nvPr/>
      </p:nvGrpSpPr>
      <p:grpSpPr>
        <a:xfrm>
          <a:off x="0" y="0"/>
          <a:ext cx="0" cy="0"/>
          <a:chOff x="0" y="0"/>
          <a:chExt cx="0" cy="0"/>
        </a:xfrm>
      </p:grpSpPr>
      <p:sp>
        <p:nvSpPr>
          <p:cNvPr id="5" name="正方形/長方形 4"/>
          <p:cNvSpPr/>
          <p:nvPr/>
        </p:nvSpPr>
        <p:spPr>
          <a:xfrm>
            <a:off x="0" y="0"/>
            <a:ext cx="3429298"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図プレースホルダー 3"/>
          <p:cNvSpPr>
            <a:spLocks noGrp="1"/>
          </p:cNvSpPr>
          <p:nvPr>
            <p:ph type="pic" sz="quarter" idx="12" hasCustomPrompt="1"/>
          </p:nvPr>
        </p:nvSpPr>
        <p:spPr>
          <a:xfrm>
            <a:off x="0" y="3429000"/>
            <a:ext cx="6095471"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3413727" y="0"/>
            <a:ext cx="474668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8160408" y="0"/>
            <a:ext cx="403159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0" name="正方形/長方形 9"/>
          <p:cNvSpPr/>
          <p:nvPr/>
        </p:nvSpPr>
        <p:spPr>
          <a:xfrm>
            <a:off x="6095471" y="3429000"/>
            <a:ext cx="273707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3"/>
          <p:cNvSpPr>
            <a:spLocks noGrp="1"/>
          </p:cNvSpPr>
          <p:nvPr>
            <p:ph type="pic" sz="quarter" idx="15" hasCustomPrompt="1"/>
          </p:nvPr>
        </p:nvSpPr>
        <p:spPr>
          <a:xfrm>
            <a:off x="8832541" y="3429000"/>
            <a:ext cx="3353115"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142822" y="500675"/>
            <a:ext cx="3120617" cy="1044621"/>
          </a:xfrm>
        </p:spPr>
        <p:txBody>
          <a:bodyPr anchor="b">
            <a:normAutofit/>
          </a:bodyPr>
          <a:lstStyle>
            <a:lvl1pPr algn="ctr">
              <a:defRPr sz="24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142822" y="1701716"/>
            <a:ext cx="3120618" cy="1487257"/>
          </a:xfrm>
        </p:spPr>
        <p:txBody>
          <a:bodyPr anchor="t">
            <a:noAutofit/>
          </a:bodyPr>
          <a:lstStyle>
            <a:lvl1pPr algn="ctr">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6192019" y="3573016"/>
            <a:ext cx="2544503" cy="3120347"/>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5287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45369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519683"/>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4521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45369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45369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55E62692-2A8E-114E-9719-0F2752A4D4FB}" type="slidenum">
              <a:rPr lang="es-BO" smtClean="0"/>
              <a:t>‹Nº›</a:t>
            </a:fld>
            <a:endParaRPr lang="es-BO"/>
          </a:p>
        </p:txBody>
      </p:sp>
    </p:spTree>
    <p:extLst>
      <p:ext uri="{BB962C8B-B14F-4D97-AF65-F5344CB8AC3E}">
        <p14:creationId xmlns:p14="http://schemas.microsoft.com/office/powerpoint/2010/main" val="254981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trategy">
    <p:spTree>
      <p:nvGrpSpPr>
        <p:cNvPr id="1" name=""/>
        <p:cNvGrpSpPr/>
        <p:nvPr/>
      </p:nvGrpSpPr>
      <p:grpSpPr>
        <a:xfrm>
          <a:off x="0" y="0"/>
          <a:ext cx="0" cy="0"/>
          <a:chOff x="0" y="0"/>
          <a:chExt cx="0" cy="0"/>
        </a:xfrm>
      </p:grpSpPr>
      <p:sp>
        <p:nvSpPr>
          <p:cNvPr id="10" name="正方形/長方形 9"/>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0" y="3976914"/>
            <a:ext cx="12192000" cy="28810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465" y="2967732"/>
            <a:ext cx="672846" cy="1009181"/>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9" y="2971388"/>
            <a:ext cx="654562" cy="1005525"/>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7184" y="2773940"/>
            <a:ext cx="804488" cy="1202973"/>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501" y="2470455"/>
            <a:ext cx="707584" cy="1506459"/>
          </a:xfrm>
          <a:prstGeom prst="rect">
            <a:avLst/>
          </a:prstGeom>
        </p:spPr>
      </p:pic>
      <p:pic>
        <p:nvPicPr>
          <p:cNvPr id="16" name="図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0572" y="2419264"/>
            <a:ext cx="782549" cy="1557650"/>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38371" y="2188907"/>
            <a:ext cx="780720" cy="1788006"/>
          </a:xfrm>
          <a:prstGeom prst="rect">
            <a:avLst/>
          </a:prstGeom>
        </p:spPr>
      </p:pic>
      <p:sp>
        <p:nvSpPr>
          <p:cNvPr id="29" name="テキスト プレースホルダー 6"/>
          <p:cNvSpPr>
            <a:spLocks noGrp="1"/>
          </p:cNvSpPr>
          <p:nvPr>
            <p:ph type="body" sz="quarter" idx="21" hasCustomPrompt="1"/>
          </p:nvPr>
        </p:nvSpPr>
        <p:spPr>
          <a:xfrm>
            <a:off x="695256" y="1945551"/>
            <a:ext cx="2926334" cy="480053"/>
          </a:xfrm>
        </p:spPr>
        <p:txBody>
          <a:bodyPr anchor="ctr">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2148888" y="1374814"/>
            <a:ext cx="2926334" cy="480053"/>
          </a:xfrm>
        </p:spPr>
        <p:txBody>
          <a:bodyPr anchor="ctr">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6858678" y="1011208"/>
            <a:ext cx="2926334" cy="480053"/>
          </a:xfrm>
        </p:spPr>
        <p:txBody>
          <a:bodyPr anchor="ctr">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256843" y="1590874"/>
            <a:ext cx="2926334" cy="480053"/>
          </a:xfrm>
        </p:spPr>
        <p:txBody>
          <a:bodyPr anchor="ctr">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817870" y="804077"/>
            <a:ext cx="2926334" cy="480053"/>
          </a:xfrm>
        </p:spPr>
        <p:txBody>
          <a:bodyPr anchor="ctr">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465563" y="431542"/>
            <a:ext cx="2926334" cy="480053"/>
          </a:xfrm>
        </p:spPr>
        <p:txBody>
          <a:bodyPr anchor="ctr">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p:nvCxnSpPr>
        <p:spPr>
          <a:xfrm>
            <a:off x="2158423" y="2425604"/>
            <a:ext cx="0" cy="448225"/>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3617196" y="1944914"/>
            <a:ext cx="0" cy="922517"/>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269588" y="1364343"/>
            <a:ext cx="0" cy="1265941"/>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6713029" y="2098914"/>
            <a:ext cx="0" cy="223373"/>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8321845" y="1507999"/>
            <a:ext cx="0" cy="814287"/>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9938852" y="922965"/>
            <a:ext cx="0" cy="1175948"/>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テキスト プレースホルダー 6"/>
          <p:cNvSpPr>
            <a:spLocks noGrp="1"/>
          </p:cNvSpPr>
          <p:nvPr>
            <p:ph type="body" sz="quarter" idx="42" hasCustomPrompt="1"/>
          </p:nvPr>
        </p:nvSpPr>
        <p:spPr>
          <a:xfrm>
            <a:off x="286850" y="5321905"/>
            <a:ext cx="11618299" cy="1112762"/>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96445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2 Opinions">
    <p:spTree>
      <p:nvGrpSpPr>
        <p:cNvPr id="1" name=""/>
        <p:cNvGrpSpPr/>
        <p:nvPr/>
      </p:nvGrpSpPr>
      <p:grpSpPr>
        <a:xfrm>
          <a:off x="0" y="0"/>
          <a:ext cx="0" cy="0"/>
          <a:chOff x="0" y="0"/>
          <a:chExt cx="0" cy="0"/>
        </a:xfrm>
      </p:grpSpPr>
      <p:grpSp>
        <p:nvGrpSpPr>
          <p:cNvPr id="29" name="グループ化 28"/>
          <p:cNvGrpSpPr/>
          <p:nvPr/>
        </p:nvGrpSpPr>
        <p:grpSpPr>
          <a:xfrm>
            <a:off x="5343196" y="37273"/>
            <a:ext cx="6848804" cy="4481941"/>
            <a:chOff x="7426437" y="55909"/>
            <a:chExt cx="10859975" cy="6722912"/>
          </a:xfrm>
        </p:grpSpPr>
        <p:sp>
          <p:nvSpPr>
            <p:cNvPr id="13" name="正方形/長方形 12"/>
            <p:cNvSpPr/>
            <p:nvPr/>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5199" y="471963"/>
            <a:ext cx="1282667" cy="4047252"/>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775" y="1017730"/>
            <a:ext cx="1187142" cy="3501485"/>
          </a:xfrm>
          <a:prstGeom prst="rect">
            <a:avLst/>
          </a:prstGeom>
          <a:effectLst>
            <a:outerShdw blurRad="76200" dir="13500000" sy="23000" kx="1200000" algn="br" rotWithShape="0">
              <a:prstClr val="black">
                <a:alpha val="20000"/>
              </a:prstClr>
            </a:outerShdw>
          </a:effectLst>
        </p:spPr>
      </p:pic>
      <p:sp>
        <p:nvSpPr>
          <p:cNvPr id="6" name="正方形/長方形 5"/>
          <p:cNvSpPr/>
          <p:nvPr/>
        </p:nvSpPr>
        <p:spPr>
          <a:xfrm>
            <a:off x="0" y="4519215"/>
            <a:ext cx="12192000" cy="2338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タイトル 1"/>
          <p:cNvSpPr>
            <a:spLocks noGrp="1"/>
          </p:cNvSpPr>
          <p:nvPr>
            <p:ph type="title" hasCustomPrompt="1"/>
          </p:nvPr>
        </p:nvSpPr>
        <p:spPr>
          <a:xfrm>
            <a:off x="483852" y="4637788"/>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p:nvSpPr>
        <p:spPr>
          <a:xfrm>
            <a:off x="5015257" y="55485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6"/>
          <p:cNvSpPr>
            <a:spLocks noGrp="1"/>
          </p:cNvSpPr>
          <p:nvPr>
            <p:ph type="body" sz="quarter" idx="42" hasCustomPrompt="1"/>
          </p:nvPr>
        </p:nvSpPr>
        <p:spPr>
          <a:xfrm>
            <a:off x="7768456" y="397384"/>
            <a:ext cx="4036642" cy="821816"/>
          </a:xfrm>
        </p:spPr>
        <p:txBody>
          <a:bodyPr>
            <a:noAutofit/>
          </a:bodyPr>
          <a:lstStyle>
            <a:lvl1pPr algn="l">
              <a:defRPr sz="44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p:ph type="body" sz="quarter" idx="43" hasCustomPrompt="1"/>
          </p:nvPr>
        </p:nvSpPr>
        <p:spPr>
          <a:xfrm>
            <a:off x="305322" y="397384"/>
            <a:ext cx="3786740" cy="821816"/>
          </a:xfrm>
        </p:spPr>
        <p:txBody>
          <a:bodyPr>
            <a:noAutofit/>
          </a:bodyPr>
          <a:lstStyle>
            <a:lvl1pPr algn="r">
              <a:defRPr sz="44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p:ph type="body" sz="quarter" idx="44" hasCustomPrompt="1"/>
          </p:nvPr>
        </p:nvSpPr>
        <p:spPr>
          <a:xfrm>
            <a:off x="286850" y="5688607"/>
            <a:ext cx="11618299" cy="998520"/>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p:ph type="body" sz="quarter" idx="45" hasCustomPrompt="1"/>
          </p:nvPr>
        </p:nvSpPr>
        <p:spPr>
          <a:xfrm>
            <a:off x="727632" y="1930400"/>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p:nvSpPr>
        <p:spPr>
          <a:xfrm>
            <a:off x="357147" y="2121850"/>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p:ph type="body" sz="quarter" idx="46" hasCustomPrompt="1"/>
          </p:nvPr>
        </p:nvSpPr>
        <p:spPr>
          <a:xfrm>
            <a:off x="727632" y="2697019"/>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p:nvSpPr>
        <p:spPr>
          <a:xfrm>
            <a:off x="361179" y="2888469"/>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7" hasCustomPrompt="1"/>
          </p:nvPr>
        </p:nvSpPr>
        <p:spPr>
          <a:xfrm>
            <a:off x="727632" y="3463637"/>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p:nvSpPr>
        <p:spPr>
          <a:xfrm>
            <a:off x="357147" y="3655086"/>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48" hasCustomPrompt="1"/>
          </p:nvPr>
        </p:nvSpPr>
        <p:spPr>
          <a:xfrm>
            <a:off x="8372931" y="1932505"/>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p:nvSpPr>
        <p:spPr>
          <a:xfrm>
            <a:off x="8002447" y="2123955"/>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49" hasCustomPrompt="1"/>
          </p:nvPr>
        </p:nvSpPr>
        <p:spPr>
          <a:xfrm>
            <a:off x="8372931" y="2699124"/>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p:nvSpPr>
        <p:spPr>
          <a:xfrm>
            <a:off x="8002447" y="2890573"/>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50" hasCustomPrompt="1"/>
          </p:nvPr>
        </p:nvSpPr>
        <p:spPr>
          <a:xfrm>
            <a:off x="8372931" y="3465742"/>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p:nvSpPr>
        <p:spPr>
          <a:xfrm>
            <a:off x="8002447" y="3657191"/>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正方形/長方形 29"/>
          <p:cNvSpPr/>
          <p:nvPr/>
        </p:nvSpPr>
        <p:spPr>
          <a:xfrm>
            <a:off x="2133262" y="1225923"/>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正方形/長方形 30"/>
          <p:cNvSpPr/>
          <p:nvPr/>
        </p:nvSpPr>
        <p:spPr>
          <a:xfrm>
            <a:off x="7370735" y="1225923"/>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21404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p:nvSpPr>
        <p:spPr>
          <a:xfrm>
            <a:off x="0" y="0"/>
            <a:ext cx="12192000" cy="4151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398" y="308653"/>
            <a:ext cx="5274870" cy="4272731"/>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7620" y="950241"/>
            <a:ext cx="2554068" cy="3631143"/>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1718" y="1804275"/>
            <a:ext cx="1363426" cy="2777109"/>
          </a:xfrm>
          <a:prstGeom prst="rect">
            <a:avLst/>
          </a:prstGeom>
        </p:spPr>
      </p:pic>
      <p:sp>
        <p:nvSpPr>
          <p:cNvPr id="11" name="図プレースホルダー 8"/>
          <p:cNvSpPr>
            <a:spLocks noGrp="1"/>
          </p:cNvSpPr>
          <p:nvPr>
            <p:ph type="pic" sz="quarter" idx="12" hasCustomPrompt="1"/>
          </p:nvPr>
        </p:nvSpPr>
        <p:spPr>
          <a:xfrm>
            <a:off x="2263469" y="2157779"/>
            <a:ext cx="1139924" cy="2070100"/>
          </a:xfrm>
        </p:spPr>
        <p:txBody>
          <a:bodyPr>
            <a:normAutofit/>
          </a:bodyPr>
          <a:lstStyle>
            <a:lvl1pPr>
              <a:defRPr sz="1067"/>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3660192" y="488673"/>
            <a:ext cx="4890968" cy="2704156"/>
          </a:xfrm>
        </p:spPr>
        <p:txBody>
          <a:bodyPr>
            <a:normAutofit/>
          </a:bodyPr>
          <a:lstStyle>
            <a:lvl1pPr>
              <a:defRPr sz="1067"/>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8839080" y="1282700"/>
            <a:ext cx="2209992" cy="2956390"/>
          </a:xfrm>
        </p:spPr>
        <p:txBody>
          <a:bodyPr>
            <a:normAutofit/>
          </a:bodyPr>
          <a:lstStyle>
            <a:lvl1pPr>
              <a:defRPr sz="1067"/>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483852" y="4514410"/>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54251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2" hasCustomPrompt="1"/>
          </p:nvPr>
        </p:nvSpPr>
        <p:spPr>
          <a:xfrm>
            <a:off x="286850" y="5621862"/>
            <a:ext cx="11618299" cy="1006329"/>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04031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26" name="正方形/長方形 25"/>
          <p:cNvSpPr/>
          <p:nvPr/>
        </p:nvSpPr>
        <p:spPr>
          <a:xfrm>
            <a:off x="0" y="4233333"/>
            <a:ext cx="12192000" cy="2624667"/>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プレースホルダー 1"/>
          <p:cNvSpPr>
            <a:spLocks noGrp="1"/>
          </p:cNvSpPr>
          <p:nvPr>
            <p:ph type="title" hasCustomPrompt="1"/>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19"/>
          <p:cNvSpPr>
            <a:spLocks noGrp="1"/>
          </p:cNvSpPr>
          <p:nvPr>
            <p:ph type="pic" sz="quarter" idx="12" hasCustomPrompt="1"/>
          </p:nvPr>
        </p:nvSpPr>
        <p:spPr>
          <a:xfrm>
            <a:off x="535412" y="2170492"/>
            <a:ext cx="5690094" cy="3200400"/>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sp>
        <p:nvSpPr>
          <p:cNvPr id="16" name="角丸四角形 7"/>
          <p:cNvSpPr/>
          <p:nvPr/>
        </p:nvSpPr>
        <p:spPr>
          <a:xfrm>
            <a:off x="535562" y="1845583"/>
            <a:ext cx="5690094" cy="32476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p:nvSpPr>
        <p:spPr>
          <a:xfrm>
            <a:off x="535562" y="2128010"/>
            <a:ext cx="5690094" cy="42333"/>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8" name="グループ化 17"/>
          <p:cNvGrpSpPr/>
          <p:nvPr/>
        </p:nvGrpSpPr>
        <p:grpSpPr>
          <a:xfrm>
            <a:off x="657131" y="1938114"/>
            <a:ext cx="361981" cy="95250"/>
            <a:chOff x="2524125" y="1614487"/>
            <a:chExt cx="542925" cy="142875"/>
          </a:xfrm>
        </p:grpSpPr>
        <p:sp>
          <p:nvSpPr>
            <p:cNvPr id="19" name="円/楕円 18"/>
            <p:cNvSpPr/>
            <p:nvPr/>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2" name="グループ化 21"/>
          <p:cNvGrpSpPr/>
          <p:nvPr/>
        </p:nvGrpSpPr>
        <p:grpSpPr>
          <a:xfrm>
            <a:off x="5972541" y="1922238"/>
            <a:ext cx="133362" cy="127000"/>
            <a:chOff x="7781924" y="1704975"/>
            <a:chExt cx="200026" cy="190500"/>
          </a:xfrm>
          <a:solidFill>
            <a:schemeClr val="tx1">
              <a:lumMod val="50000"/>
              <a:lumOff val="50000"/>
            </a:schemeClr>
          </a:solidFill>
        </p:grpSpPr>
        <p:sp>
          <p:nvSpPr>
            <p:cNvPr id="23" name="正方形/長方形 22"/>
            <p:cNvSpPr/>
            <p:nvPr/>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8" name="正方形/長方形 37"/>
          <p:cNvSpPr/>
          <p:nvPr/>
        </p:nvSpPr>
        <p:spPr>
          <a:xfrm rot="2700000">
            <a:off x="1592122" y="2906409"/>
            <a:ext cx="8518860" cy="64154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6582653" y="439614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6"/>
          <p:cNvSpPr>
            <a:spLocks noGrp="1"/>
          </p:cNvSpPr>
          <p:nvPr>
            <p:ph type="body" sz="quarter" idx="24" hasCustomPrompt="1"/>
          </p:nvPr>
        </p:nvSpPr>
        <p:spPr>
          <a:xfrm>
            <a:off x="6522320" y="4476698"/>
            <a:ext cx="5196564" cy="1500769"/>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6953138" y="1857789"/>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p:nvSpPr>
        <p:spPr>
          <a:xfrm>
            <a:off x="6582654" y="2049239"/>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49" hasCustomPrompt="1"/>
          </p:nvPr>
        </p:nvSpPr>
        <p:spPr>
          <a:xfrm>
            <a:off x="6953138" y="2624408"/>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p:nvSpPr>
        <p:spPr>
          <a:xfrm>
            <a:off x="6582654" y="2815857"/>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50" hasCustomPrompt="1"/>
          </p:nvPr>
        </p:nvSpPr>
        <p:spPr>
          <a:xfrm>
            <a:off x="6953138" y="3391026"/>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p:nvSpPr>
        <p:spPr>
          <a:xfrm>
            <a:off x="6582654" y="3582475"/>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13"/>
          <p:cNvSpPr/>
          <p:nvPr/>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ja-JP" altLang="en-US" dirty="0"/>
          </a:p>
        </p:txBody>
      </p:sp>
      <p:sp>
        <p:nvSpPr>
          <p:cNvPr id="43" name="円/楕円 42"/>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79773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1397122" y="0"/>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072940"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7985364"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3127798"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8643100"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372702" y="2703891"/>
            <a:ext cx="4823863" cy="2208254"/>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378147" y="5111521"/>
            <a:ext cx="4818418" cy="1390878"/>
          </a:xfrm>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7319640" y="2147068"/>
            <a:ext cx="7132647" cy="2679933"/>
          </a:xfrm>
        </p:spPr>
        <p:txBody>
          <a:bodyPr anchor="b">
            <a:noAutofit/>
          </a:bodyPr>
          <a:lstStyle>
            <a:lvl1pPr algn="l">
              <a:lnSpc>
                <a:spcPct val="100000"/>
              </a:lnSpc>
              <a:spcBef>
                <a:spcPts val="0"/>
              </a:spcBef>
              <a:defRPr sz="11334"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441048" y="4990568"/>
            <a:ext cx="2160187" cy="48000"/>
          </a:xfrm>
          <a:solidFill>
            <a:schemeClr val="bg1"/>
          </a:solidFill>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7524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0" y="5708953"/>
            <a:ext cx="6095471" cy="780411"/>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91255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9583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4518781"/>
            <a:ext cx="12192001" cy="1228876"/>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4596492"/>
            <a:ext cx="11583405" cy="1035050"/>
          </a:xfrm>
        </p:spPr>
        <p:txBody>
          <a:bodyPr anchor="ctr">
            <a:noAutofit/>
          </a:bodyPr>
          <a:lstStyle>
            <a:lvl1pPr algn="ctr">
              <a:lnSpc>
                <a:spcPct val="100000"/>
              </a:lnSpc>
              <a:spcBef>
                <a:spcPts val="0"/>
              </a:spcBef>
              <a:defRPr sz="6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9557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0" y="677634"/>
            <a:ext cx="12192000" cy="1035050"/>
          </a:xfrm>
          <a:solidFill>
            <a:schemeClr val="tx2">
              <a:alpha val="40000"/>
            </a:schemeClr>
          </a:solidFill>
        </p:spPr>
        <p:txBody>
          <a:bodyPr anchor="ctr">
            <a:noAutofit/>
          </a:bodyPr>
          <a:lstStyle>
            <a:lvl1pPr algn="ctr">
              <a:lnSpc>
                <a:spcPct val="100000"/>
              </a:lnSpc>
              <a:spcBef>
                <a:spcPts val="0"/>
              </a:spcBef>
              <a:defRPr sz="48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677635"/>
            <a:ext cx="11583405" cy="1035050"/>
          </a:xfrm>
        </p:spPr>
        <p:txBody>
          <a:bodyPr anchor="ctr">
            <a:noAutofit/>
          </a:bodyPr>
          <a:lstStyle>
            <a:lvl1pPr algn="ctr">
              <a:lnSpc>
                <a:spcPct val="100000"/>
              </a:lnSpc>
              <a:spcBef>
                <a:spcPts val="0"/>
              </a:spcBef>
              <a:defRPr sz="4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418536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790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3600000">
            <a:off x="777225" y="234017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アーチ 12"/>
          <p:cNvSpPr/>
          <p:nvPr/>
        </p:nvSpPr>
        <p:spPr>
          <a:xfrm rot="6618510">
            <a:off x="854950" y="2417910"/>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テキスト プレースホルダー 6"/>
          <p:cNvSpPr>
            <a:spLocks noGrp="1"/>
          </p:cNvSpPr>
          <p:nvPr>
            <p:ph type="body" sz="quarter" idx="15" hasCustomPrompt="1"/>
          </p:nvPr>
        </p:nvSpPr>
        <p:spPr>
          <a:xfrm>
            <a:off x="1348817" y="2497201"/>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0" y="2967985"/>
            <a:ext cx="9292823" cy="215188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9189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3123376" y="3707015"/>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0" name="円/楕円 9"/>
          <p:cNvSpPr/>
          <p:nvPr/>
        </p:nvSpPr>
        <p:spPr>
          <a:xfrm>
            <a:off x="3804659" y="4343357"/>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11" name="円/楕円 10"/>
          <p:cNvSpPr/>
          <p:nvPr/>
        </p:nvSpPr>
        <p:spPr>
          <a:xfrm>
            <a:off x="905020" y="1877068"/>
            <a:ext cx="2775610"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4615" y="19326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p:nvSpPr>
        <p:spPr>
          <a:xfrm>
            <a:off x="795754" y="1794303"/>
            <a:ext cx="2775610"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5"/>
          <p:cNvSpPr>
            <a:spLocks noGrp="1"/>
          </p:cNvSpPr>
          <p:nvPr>
            <p:ph type="pic" sz="quarter" idx="14" hasCustomPrompt="1"/>
          </p:nvPr>
        </p:nvSpPr>
        <p:spPr>
          <a:xfrm>
            <a:off x="886260" y="1877067"/>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418597"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6"/>
          <p:cNvSpPr>
            <a:spLocks noGrp="1"/>
          </p:cNvSpPr>
          <p:nvPr>
            <p:ph type="body" sz="quarter" idx="21" hasCustomPrompt="1"/>
          </p:nvPr>
        </p:nvSpPr>
        <p:spPr>
          <a:xfrm>
            <a:off x="361262" y="4785754"/>
            <a:ext cx="377590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2" y="5201608"/>
            <a:ext cx="3431947" cy="382623"/>
          </a:xfrm>
        </p:spPr>
        <p:txBody>
          <a:bodyPr anchor="t">
            <a:noAutofit/>
          </a:bodyPr>
          <a:lstStyle>
            <a:lvl1pPr algn="ctr">
              <a:defRPr sz="1333"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188" y="1671101"/>
            <a:ext cx="3752310"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5" y="2257337"/>
            <a:ext cx="3724726" cy="144967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4237864" y="2199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4237864" y="3842550"/>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12"/>
          <p:cNvSpPr>
            <a:spLocks noGrp="1"/>
          </p:cNvSpPr>
          <p:nvPr>
            <p:ph type="pic" sz="quarter" idx="20" hasCustomPrompt="1"/>
          </p:nvPr>
        </p:nvSpPr>
        <p:spPr>
          <a:xfrm>
            <a:off x="4323138" y="3927817"/>
            <a:ext cx="382297" cy="382263"/>
          </a:xfrm>
        </p:spPr>
        <p:txBody>
          <a:bodyPr>
            <a:normAutofit/>
          </a:bodyPr>
          <a:lstStyle>
            <a:lvl1pPr>
              <a:defRPr sz="1067"/>
            </a:lvl1pPr>
          </a:lstStyle>
          <a:p>
            <a:r>
              <a:rPr kumimoji="1" lang="en-US" altLang="ja-JP" dirty="0"/>
              <a:t> </a:t>
            </a:r>
            <a:endParaRPr kumimoji="1" lang="ja-JP" altLang="en-US" dirty="0"/>
          </a:p>
        </p:txBody>
      </p:sp>
      <p:sp>
        <p:nvSpPr>
          <p:cNvPr id="25" name="円/楕円 24"/>
          <p:cNvSpPr/>
          <p:nvPr/>
        </p:nvSpPr>
        <p:spPr>
          <a:xfrm>
            <a:off x="4237863" y="455453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12"/>
          <p:cNvSpPr>
            <a:spLocks noGrp="1"/>
          </p:cNvSpPr>
          <p:nvPr>
            <p:ph type="pic" sz="quarter" idx="32" hasCustomPrompt="1"/>
          </p:nvPr>
        </p:nvSpPr>
        <p:spPr>
          <a:xfrm>
            <a:off x="4323137" y="4639799"/>
            <a:ext cx="382297" cy="382263"/>
          </a:xfrm>
        </p:spPr>
        <p:txBody>
          <a:bodyPr>
            <a:normAutofit/>
          </a:bodyPr>
          <a:lstStyle>
            <a:lvl1pPr>
              <a:defRPr sz="1067"/>
            </a:lvl1pPr>
          </a:lstStyle>
          <a:p>
            <a:r>
              <a:rPr kumimoji="1" lang="en-US" altLang="ja-JP" dirty="0"/>
              <a:t> </a:t>
            </a:r>
            <a:endParaRPr kumimoji="1" lang="ja-JP" altLang="en-US" dirty="0"/>
          </a:p>
        </p:txBody>
      </p:sp>
      <p:sp>
        <p:nvSpPr>
          <p:cNvPr id="27" name="円/楕円 26"/>
          <p:cNvSpPr/>
          <p:nvPr/>
        </p:nvSpPr>
        <p:spPr>
          <a:xfrm>
            <a:off x="4237864" y="5266513"/>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12"/>
          <p:cNvSpPr>
            <a:spLocks noGrp="1"/>
          </p:cNvSpPr>
          <p:nvPr>
            <p:ph type="pic" sz="quarter" idx="33" hasCustomPrompt="1"/>
          </p:nvPr>
        </p:nvSpPr>
        <p:spPr>
          <a:xfrm>
            <a:off x="4323138" y="5351781"/>
            <a:ext cx="382297" cy="382263"/>
          </a:xfrm>
        </p:spPr>
        <p:txBody>
          <a:bodyPr>
            <a:normAutofit/>
          </a:bodyPr>
          <a:lstStyle>
            <a:lvl1pPr>
              <a:defRPr sz="1067"/>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08"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08"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08" y="5302885"/>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p:nvSpPr>
        <p:spPr>
          <a:xfrm>
            <a:off x="8099905" y="219690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8" hasCustomPrompt="1"/>
          </p:nvPr>
        </p:nvSpPr>
        <p:spPr>
          <a:xfrm>
            <a:off x="7979723" y="2404053"/>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p:nvGrpSpPr>
        <p:grpSpPr>
          <a:xfrm>
            <a:off x="8066814" y="2804650"/>
            <a:ext cx="3425697" cy="287203"/>
            <a:chOff x="12418479" y="4395656"/>
            <a:chExt cx="5138100" cy="430805"/>
          </a:xfrm>
        </p:grpSpPr>
        <p:sp>
          <p:nvSpPr>
            <p:cNvPr id="37" name="円/楕円 36"/>
            <p:cNvSpPr/>
            <p:nvPr/>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円/楕円 42"/>
            <p:cNvSpPr/>
            <p:nvPr/>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61" name="テキスト プレースホルダー 6"/>
          <p:cNvSpPr>
            <a:spLocks noGrp="1"/>
          </p:cNvSpPr>
          <p:nvPr>
            <p:ph type="body" sz="quarter" idx="39" hasCustomPrompt="1"/>
          </p:nvPr>
        </p:nvSpPr>
        <p:spPr>
          <a:xfrm>
            <a:off x="7979723" y="3275051"/>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p:nvGrpSpPr>
        <p:grpSpPr>
          <a:xfrm>
            <a:off x="8066814" y="3675649"/>
            <a:ext cx="3425697" cy="287203"/>
            <a:chOff x="12418479" y="5702154"/>
            <a:chExt cx="5138100" cy="430805"/>
          </a:xfrm>
        </p:grpSpPr>
        <p:sp>
          <p:nvSpPr>
            <p:cNvPr id="63" name="円/楕円 62"/>
            <p:cNvSpPr/>
            <p:nvPr/>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5" name="円/楕円 64"/>
            <p:cNvSpPr/>
            <p:nvPr/>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7" name="円/楕円 66"/>
            <p:cNvSpPr/>
            <p:nvPr/>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円/楕円 67"/>
            <p:cNvSpPr/>
            <p:nvPr/>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円/楕円 68"/>
            <p:cNvSpPr/>
            <p:nvPr/>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0" name="円/楕円 69"/>
            <p:cNvSpPr/>
            <p:nvPr/>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1" name="円/楕円 70"/>
            <p:cNvSpPr/>
            <p:nvPr/>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2" name="円/楕円 71"/>
            <p:cNvSpPr/>
            <p:nvPr/>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3" name="テキスト プレースホルダー 6"/>
          <p:cNvSpPr>
            <a:spLocks noGrp="1"/>
          </p:cNvSpPr>
          <p:nvPr>
            <p:ph type="body" sz="quarter" idx="40" hasCustomPrompt="1"/>
          </p:nvPr>
        </p:nvSpPr>
        <p:spPr>
          <a:xfrm>
            <a:off x="7979723" y="4146050"/>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p:nvGrpSpPr>
        <p:grpSpPr>
          <a:xfrm>
            <a:off x="8066814" y="4546647"/>
            <a:ext cx="3425697" cy="287203"/>
            <a:chOff x="12418479" y="7008652"/>
            <a:chExt cx="5138100" cy="430805"/>
          </a:xfrm>
        </p:grpSpPr>
        <p:sp>
          <p:nvSpPr>
            <p:cNvPr id="75" name="円/楕円 74"/>
            <p:cNvSpPr/>
            <p:nvPr/>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6" name="円/楕円 75"/>
            <p:cNvSpPr/>
            <p:nvPr/>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7" name="円/楕円 76"/>
            <p:cNvSpPr/>
            <p:nvPr/>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円/楕円 77"/>
            <p:cNvSpPr/>
            <p:nvPr/>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円/楕円 78"/>
            <p:cNvSpPr/>
            <p:nvPr/>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円/楕円 79"/>
            <p:cNvSpPr/>
            <p:nvPr/>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1" name="円/楕円 80"/>
            <p:cNvSpPr/>
            <p:nvPr/>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3" name="円/楕円 82"/>
            <p:cNvSpPr/>
            <p:nvPr/>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円/楕円 83"/>
            <p:cNvSpPr/>
            <p:nvPr/>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85" name="テキスト プレースホルダー 6"/>
          <p:cNvSpPr>
            <a:spLocks noGrp="1"/>
          </p:cNvSpPr>
          <p:nvPr>
            <p:ph type="body" sz="quarter" idx="41" hasCustomPrompt="1"/>
          </p:nvPr>
        </p:nvSpPr>
        <p:spPr>
          <a:xfrm>
            <a:off x="7979723" y="5017049"/>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p:nvGrpSpPr>
        <p:grpSpPr>
          <a:xfrm>
            <a:off x="8066814" y="5417646"/>
            <a:ext cx="3425697" cy="287203"/>
            <a:chOff x="12418479" y="8315150"/>
            <a:chExt cx="5138100" cy="430805"/>
          </a:xfrm>
        </p:grpSpPr>
        <p:sp>
          <p:nvSpPr>
            <p:cNvPr id="87" name="円/楕円 86"/>
            <p:cNvSpPr/>
            <p:nvPr/>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円/楕円 87"/>
            <p:cNvSpPr/>
            <p:nvPr/>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円/楕円 88"/>
            <p:cNvSpPr/>
            <p:nvPr/>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円/楕円 89"/>
            <p:cNvSpPr/>
            <p:nvPr/>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1" name="円/楕円 90"/>
            <p:cNvSpPr/>
            <p:nvPr/>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円/楕円 91"/>
            <p:cNvSpPr/>
            <p:nvPr/>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円/楕円 92"/>
            <p:cNvSpPr/>
            <p:nvPr/>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円/楕円 93"/>
            <p:cNvSpPr/>
            <p:nvPr/>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5" name="円/楕円 94"/>
            <p:cNvSpPr/>
            <p:nvPr/>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309238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9979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483852" y="1886858"/>
            <a:ext cx="11218899" cy="2912533"/>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373757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9" name="正方形/長方形 8"/>
          <p:cNvSpPr/>
          <p:nvPr/>
        </p:nvSpPr>
        <p:spPr>
          <a:xfrm>
            <a:off x="0" y="3976048"/>
            <a:ext cx="12192000" cy="2881952"/>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ja-JP" altLang="en-US" dirty="0"/>
          </a:p>
        </p:txBody>
      </p:sp>
      <p:sp>
        <p:nvSpPr>
          <p:cNvPr id="5" name="円/楕円 4"/>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7362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No footer">
    <p:spTree>
      <p:nvGrpSpPr>
        <p:cNvPr id="1" name=""/>
        <p:cNvGrpSpPr/>
        <p:nvPr/>
      </p:nvGrpSpPr>
      <p:grpSpPr>
        <a:xfrm>
          <a:off x="0" y="0"/>
          <a:ext cx="0" cy="0"/>
          <a:chOff x="0" y="0"/>
          <a:chExt cx="0" cy="0"/>
        </a:xfrm>
      </p:grpSpPr>
      <p:sp>
        <p:nvSpPr>
          <p:cNvPr id="2" name="Rectangle 1"/>
          <p:cNvSpPr/>
          <p:nvPr/>
        </p:nvSpPr>
        <p:spPr>
          <a:xfrm>
            <a:off x="3736632" y="6166625"/>
            <a:ext cx="4562037"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112963924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48905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ig Image &amp; Text">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06935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34216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54398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4038600" y="6356351"/>
            <a:ext cx="4114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8610600" y="6356351"/>
            <a:ext cx="2743200" cy="365125"/>
          </a:xfrm>
          <a:prstGeom prst="rect">
            <a:avLst/>
          </a:prstGeom>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34216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43598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of Contents - 6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5423867" y="86091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176817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267543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358269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448995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1" name="円/楕円 10"/>
          <p:cNvSpPr/>
          <p:nvPr/>
        </p:nvSpPr>
        <p:spPr>
          <a:xfrm>
            <a:off x="5423867" y="5397219"/>
            <a:ext cx="432085"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6</a:t>
            </a:r>
            <a:endParaRPr kumimoji="1" lang="ja-JP" altLang="en-US" sz="1200" dirty="0"/>
          </a:p>
        </p:txBody>
      </p:sp>
      <p:sp>
        <p:nvSpPr>
          <p:cNvPr id="12" name="テキスト プレースホルダー 6"/>
          <p:cNvSpPr>
            <a:spLocks noGrp="1"/>
          </p:cNvSpPr>
          <p:nvPr>
            <p:ph type="body" sz="quarter" idx="15" hasCustomPrompt="1"/>
          </p:nvPr>
        </p:nvSpPr>
        <p:spPr>
          <a:xfrm>
            <a:off x="6000739" y="692696"/>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17274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6000739" y="5234790"/>
            <a:ext cx="5520334" cy="624069"/>
          </a:xfrm>
        </p:spPr>
        <p:txBody>
          <a:bodyPr anchor="b">
            <a:normAutofit/>
          </a:bodyPr>
          <a:lstStyle>
            <a:lvl1pPr algn="l">
              <a:defRPr sz="24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6000739" y="571484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1601115"/>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081168"/>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2509534"/>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2989587"/>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3417952"/>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3898005"/>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326371"/>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480642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29743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able of Contents - 5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5423867" y="1460623"/>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2367883"/>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3275143"/>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4182403"/>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5089663"/>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2" name="テキスト プレースホルダー 6"/>
          <p:cNvSpPr>
            <a:spLocks noGrp="1"/>
          </p:cNvSpPr>
          <p:nvPr>
            <p:ph type="body" sz="quarter" idx="15" hasCustomPrompt="1"/>
          </p:nvPr>
        </p:nvSpPr>
        <p:spPr>
          <a:xfrm>
            <a:off x="6000739" y="1292401"/>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77245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2200820"/>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68087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3109238"/>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3589291"/>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4017657"/>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4497710"/>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926076"/>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540612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62459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0" y="3689249"/>
            <a:ext cx="12192000" cy="9071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4339" y="3689249"/>
            <a:ext cx="1914789" cy="90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10293515" y="3689247"/>
            <a:ext cx="1898486"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7527983" y="3689247"/>
            <a:ext cx="2774219"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4698984" y="3689247"/>
            <a:ext cx="2774219"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1924765" y="3689248"/>
            <a:ext cx="2774219" cy="907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715910"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4495766"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プレースホルダー 6"/>
          <p:cNvSpPr>
            <a:spLocks noGrp="1"/>
          </p:cNvSpPr>
          <p:nvPr>
            <p:ph type="body" sz="quarter" idx="20" hasCustomPrompt="1"/>
          </p:nvPr>
        </p:nvSpPr>
        <p:spPr>
          <a:xfrm>
            <a:off x="1104213" y="3023163"/>
            <a:ext cx="1629829"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4"/>
            <a:ext cx="303244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12"/>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p:nvSpPr>
        <p:spPr>
          <a:xfrm>
            <a:off x="838914" y="252592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テキスト プレースホルダー 6"/>
          <p:cNvSpPr>
            <a:spLocks noGrp="1"/>
          </p:cNvSpPr>
          <p:nvPr>
            <p:ph type="body" sz="quarter" idx="25" hasCustomPrompt="1"/>
          </p:nvPr>
        </p:nvSpPr>
        <p:spPr>
          <a:xfrm>
            <a:off x="3884069" y="3974632"/>
            <a:ext cx="1629829"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1" y="4419738"/>
            <a:ext cx="303244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p:nvSpPr>
        <p:spPr>
          <a:xfrm>
            <a:off x="3618770" y="49191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7" hasCustomPrompt="1"/>
          </p:nvPr>
        </p:nvSpPr>
        <p:spPr>
          <a:xfrm>
            <a:off x="3182761"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69"/>
            <a:ext cx="303244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798"/>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p:nvSpPr>
        <p:spPr>
          <a:xfrm>
            <a:off x="6409279" y="251140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31" hasCustomPrompt="1"/>
          </p:nvPr>
        </p:nvSpPr>
        <p:spPr>
          <a:xfrm>
            <a:off x="9477993" y="3974632"/>
            <a:ext cx="1629829"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8"/>
            <a:ext cx="3032446"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p:nvSpPr>
        <p:spPr>
          <a:xfrm>
            <a:off x="9212694" y="4919142"/>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33" hasCustomPrompt="1"/>
          </p:nvPr>
        </p:nvSpPr>
        <p:spPr>
          <a:xfrm>
            <a:off x="8776684"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7052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正方形/長方形 4"/>
          <p:cNvSpPr/>
          <p:nvPr/>
        </p:nvSpPr>
        <p:spPr>
          <a:xfrm>
            <a:off x="0" y="0"/>
            <a:ext cx="12192000" cy="22288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589918" y="618779"/>
            <a:ext cx="11012164" cy="1135327"/>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p:nvSpPr>
        <p:spPr>
          <a:xfrm>
            <a:off x="474906" y="2852936"/>
            <a:ext cx="2448484" cy="2448272"/>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7"/>
          <p:cNvSpPr/>
          <p:nvPr/>
        </p:nvSpPr>
        <p:spPr>
          <a:xfrm>
            <a:off x="2458657" y="2929025"/>
            <a:ext cx="591181" cy="591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9" name="テキスト プレースホルダー 6"/>
          <p:cNvSpPr>
            <a:spLocks noGrp="1"/>
          </p:cNvSpPr>
          <p:nvPr>
            <p:ph type="body" sz="quarter" idx="15" hasCustomPrompt="1"/>
          </p:nvPr>
        </p:nvSpPr>
        <p:spPr>
          <a:xfrm>
            <a:off x="546164" y="3626611"/>
            <a:ext cx="2305969" cy="624069"/>
          </a:xfrm>
        </p:spPr>
        <p:txBody>
          <a:bodyPr anchor="b">
            <a:normAutofit/>
          </a:bodyPr>
          <a:lstStyle>
            <a:lvl1pPr algn="ctr">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546164"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p:nvSpPr>
        <p:spPr>
          <a:xfrm>
            <a:off x="302339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11"/>
          <p:cNvSpPr/>
          <p:nvPr/>
        </p:nvSpPr>
        <p:spPr>
          <a:xfrm>
            <a:off x="3359458" y="2852936"/>
            <a:ext cx="2448484" cy="2448272"/>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5343209" y="2929025"/>
            <a:ext cx="591181" cy="5911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4" name="テキスト プレースホルダー 6"/>
          <p:cNvSpPr>
            <a:spLocks noGrp="1"/>
          </p:cNvSpPr>
          <p:nvPr>
            <p:ph type="body" sz="quarter" idx="17" hasCustomPrompt="1"/>
          </p:nvPr>
        </p:nvSpPr>
        <p:spPr>
          <a:xfrm>
            <a:off x="3430717" y="3626611"/>
            <a:ext cx="2305969" cy="624069"/>
          </a:xfrm>
        </p:spPr>
        <p:txBody>
          <a:bodyPr anchor="b">
            <a:normAutofit/>
          </a:bodyPr>
          <a:lstStyle>
            <a:lvl1pPr algn="ctr">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343071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p:nvSpPr>
        <p:spPr>
          <a:xfrm>
            <a:off x="590396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7" name="円/楕円 16"/>
          <p:cNvSpPr/>
          <p:nvPr/>
        </p:nvSpPr>
        <p:spPr>
          <a:xfrm>
            <a:off x="6240028" y="2852936"/>
            <a:ext cx="2448484" cy="244827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8223779" y="2929025"/>
            <a:ext cx="591181" cy="591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9" name="テキスト プレースホルダー 6"/>
          <p:cNvSpPr>
            <a:spLocks noGrp="1"/>
          </p:cNvSpPr>
          <p:nvPr>
            <p:ph type="body" sz="quarter" idx="19" hasCustomPrompt="1"/>
          </p:nvPr>
        </p:nvSpPr>
        <p:spPr>
          <a:xfrm>
            <a:off x="6311287" y="3626611"/>
            <a:ext cx="2305969" cy="624069"/>
          </a:xfrm>
        </p:spPr>
        <p:txBody>
          <a:bodyPr anchor="b">
            <a:normAutofit/>
          </a:bodyPr>
          <a:lstStyle>
            <a:lvl1pPr algn="ctr">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631128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p:nvSpPr>
        <p:spPr>
          <a:xfrm>
            <a:off x="8788514"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21"/>
          <p:cNvSpPr/>
          <p:nvPr/>
        </p:nvSpPr>
        <p:spPr>
          <a:xfrm>
            <a:off x="9124581" y="2852936"/>
            <a:ext cx="2448484" cy="244827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108331" y="2929025"/>
            <a:ext cx="591181" cy="5911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24" name="テキスト プレースホルダー 6"/>
          <p:cNvSpPr>
            <a:spLocks noGrp="1"/>
          </p:cNvSpPr>
          <p:nvPr>
            <p:ph type="body" sz="quarter" idx="21" hasCustomPrompt="1"/>
          </p:nvPr>
        </p:nvSpPr>
        <p:spPr>
          <a:xfrm>
            <a:off x="9195839" y="3626611"/>
            <a:ext cx="2305969" cy="624069"/>
          </a:xfrm>
        </p:spPr>
        <p:txBody>
          <a:bodyPr anchor="b">
            <a:normAutofit/>
          </a:bodyPr>
          <a:lstStyle>
            <a:lvl1pPr algn="ctr">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195839"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21101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11" name="円/楕円 10"/>
          <p:cNvSpPr/>
          <p:nvPr/>
        </p:nvSpPr>
        <p:spPr>
          <a:xfrm>
            <a:off x="6240028" y="4021440"/>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7895" y="410998"/>
            <a:ext cx="6385263"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711924" y="122324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1271694"/>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2180861"/>
            <a:ext cx="6385263" cy="1104123"/>
          </a:xfrm>
        </p:spPr>
        <p:txBody>
          <a:bodyPr anchor="b">
            <a:normAutofit/>
          </a:bodyPr>
          <a:lstStyle>
            <a:lvl1pPr algn="l">
              <a:defRPr sz="1333"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6463699" y="4245091"/>
            <a:ext cx="416830" cy="416794"/>
          </a:xfrm>
        </p:spPr>
        <p:txBody>
          <a:bodyPr>
            <a:normAutofit/>
          </a:bodyPr>
          <a:lstStyle>
            <a:lvl1pPr>
              <a:defRPr sz="1067"/>
            </a:lvl1pPr>
          </a:lstStyle>
          <a:p>
            <a:r>
              <a:rPr kumimoji="1" lang="en-US" altLang="ja-JP" dirty="0"/>
              <a:t>Icon</a:t>
            </a:r>
            <a:endParaRPr kumimoji="1" lang="ja-JP" altLang="en-US" dirty="0"/>
          </a:p>
        </p:txBody>
      </p:sp>
      <p:sp>
        <p:nvSpPr>
          <p:cNvPr id="12" name="円/楕円 11"/>
          <p:cNvSpPr/>
          <p:nvPr/>
        </p:nvSpPr>
        <p:spPr>
          <a:xfrm>
            <a:off x="8223672" y="4021439"/>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10206507" y="402143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12"/>
          <p:cNvSpPr>
            <a:spLocks noGrp="1"/>
          </p:cNvSpPr>
          <p:nvPr>
            <p:ph type="pic" sz="quarter" idx="18" hasCustomPrompt="1"/>
          </p:nvPr>
        </p:nvSpPr>
        <p:spPr>
          <a:xfrm>
            <a:off x="8447343"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0430178"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5864702"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7844213"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9822430" y="4980424"/>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40852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19"/>
          <p:cNvSpPr/>
          <p:nvPr/>
        </p:nvSpPr>
        <p:spPr>
          <a:xfrm>
            <a:off x="-529" y="1796819"/>
            <a:ext cx="12192000" cy="16321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50000"/>
                </a:schemeClr>
              </a:solidFill>
            </a:endParaRPr>
          </a:p>
        </p:txBody>
      </p:sp>
      <p:sp>
        <p:nvSpPr>
          <p:cNvPr id="2" name="タイトル 1"/>
          <p:cNvSpPr>
            <a:spLocks noGrp="1"/>
          </p:cNvSpPr>
          <p:nvPr>
            <p:ph type="title" hasCustomPrompt="1"/>
          </p:nvPr>
        </p:nvSpPr>
        <p:spPr>
          <a:xfrm>
            <a:off x="5567895" y="1796818"/>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663914" y="270757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2756019"/>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3573016"/>
            <a:ext cx="6385263" cy="211223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362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62380" y="2036846"/>
            <a:ext cx="4094123" cy="1165789"/>
          </a:xfrm>
        </p:spPr>
        <p:txBody>
          <a:bodyPr>
            <a:noAutofit/>
          </a:bodyPr>
          <a:lstStyle>
            <a:lvl1pPr algn="r">
              <a:defRPr sz="5334">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4232380" y="3943396"/>
            <a:ext cx="452768" cy="4527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円/楕円 5"/>
          <p:cNvSpPr/>
          <p:nvPr/>
        </p:nvSpPr>
        <p:spPr>
          <a:xfrm>
            <a:off x="5082888" y="2481227"/>
            <a:ext cx="576114" cy="57606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円/楕円 6"/>
          <p:cNvSpPr/>
          <p:nvPr/>
        </p:nvSpPr>
        <p:spPr>
          <a:xfrm>
            <a:off x="4858968" y="3264304"/>
            <a:ext cx="905536" cy="9054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5964292" y="2180862"/>
            <a:ext cx="399576" cy="3995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テキスト プレースホルダー 6"/>
          <p:cNvSpPr>
            <a:spLocks noGrp="1"/>
          </p:cNvSpPr>
          <p:nvPr>
            <p:ph type="body" sz="quarter" idx="14" hasCustomPrompt="1"/>
          </p:nvPr>
        </p:nvSpPr>
        <p:spPr>
          <a:xfrm>
            <a:off x="6104751" y="2862132"/>
            <a:ext cx="5176275" cy="205503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22208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5" name="正方形/長方形 4"/>
          <p:cNvSpPr/>
          <p:nvPr/>
        </p:nvSpPr>
        <p:spPr>
          <a:xfrm>
            <a:off x="0" y="1"/>
            <a:ext cx="12192000" cy="352501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7" name="図プレースホルダー 6"/>
          <p:cNvSpPr>
            <a:spLocks noGrp="1"/>
          </p:cNvSpPr>
          <p:nvPr>
            <p:ph type="pic" sz="quarter" idx="12"/>
          </p:nvPr>
        </p:nvSpPr>
        <p:spPr>
          <a:xfrm>
            <a:off x="0" y="0"/>
            <a:ext cx="12192000" cy="3429000"/>
          </a:xfrm>
        </p:spPr>
        <p:txBody>
          <a:bodyPr/>
          <a:lstStyle/>
          <a:p>
            <a:r>
              <a:rPr kumimoji="1" lang="es-ES" altLang="ja-JP"/>
              <a:t>Haga clic en el icono para agregar una imagen</a:t>
            </a:r>
            <a:endParaRPr kumimoji="1" lang="ja-JP" altLang="en-US"/>
          </a:p>
        </p:txBody>
      </p:sp>
      <p:sp>
        <p:nvSpPr>
          <p:cNvPr id="8" name="テキスト プレースホルダー 5"/>
          <p:cNvSpPr>
            <a:spLocks noGrp="1"/>
          </p:cNvSpPr>
          <p:nvPr>
            <p:ph type="body" sz="quarter" idx="13" hasCustomPrompt="1"/>
          </p:nvPr>
        </p:nvSpPr>
        <p:spPr>
          <a:xfrm>
            <a:off x="1728247" y="2612910"/>
            <a:ext cx="1632324" cy="1632182"/>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5274593" y="2612910"/>
            <a:ext cx="1632324" cy="1632182"/>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8833654" y="2612910"/>
            <a:ext cx="1632324" cy="1632182"/>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2256352"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9361758"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5802697"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152134" y="4293096"/>
            <a:ext cx="28074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4701637" y="4293096"/>
            <a:ext cx="280748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8263855" y="4291533"/>
            <a:ext cx="280748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006993"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4509661"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8112399" y="4877768"/>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1468805" y="4821155"/>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a:off x="4971474" y="482115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a:off x="8574211" y="482115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2"/>
              </a:solidFill>
            </a:endParaRPr>
          </a:p>
        </p:txBody>
      </p:sp>
      <p:sp>
        <p:nvSpPr>
          <p:cNvPr id="25"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78961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1"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1"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1"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1"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1"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1"/>
      <p:bldP spid="14" grpId="0"/>
      <p:bldP spid="14" grpId="1"/>
      <p:bldP spid="15" grpId="0"/>
      <p:bldP spid="15" grpId="1"/>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4 Pillars">
    <p:spTree>
      <p:nvGrpSpPr>
        <p:cNvPr id="1" name=""/>
        <p:cNvGrpSpPr/>
        <p:nvPr/>
      </p:nvGrpSpPr>
      <p:grpSpPr>
        <a:xfrm>
          <a:off x="0" y="0"/>
          <a:ext cx="0" cy="0"/>
          <a:chOff x="0" y="0"/>
          <a:chExt cx="0" cy="0"/>
        </a:xfrm>
      </p:grpSpPr>
      <p:sp>
        <p:nvSpPr>
          <p:cNvPr id="7" name="正方形/長方形 6"/>
          <p:cNvSpPr/>
          <p:nvPr/>
        </p:nvSpPr>
        <p:spPr>
          <a:xfrm>
            <a:off x="507515" y="2235200"/>
            <a:ext cx="2614118" cy="2207491"/>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216084" y="2235200"/>
            <a:ext cx="2614118" cy="2983346"/>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9070366" y="2235200"/>
            <a:ext cx="2614119" cy="3334327"/>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1"/>
            <a:ext cx="12192000" cy="22351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p:nvSpPr>
        <p:spPr>
          <a:xfrm>
            <a:off x="3361799" y="1"/>
            <a:ext cx="2614118" cy="4839854"/>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ボックス 22"/>
          <p:cNvSpPr txBox="1"/>
          <p:nvPr/>
        </p:nvSpPr>
        <p:spPr>
          <a:xfrm>
            <a:off x="544464" y="1591203"/>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p:nvSpPr>
        <p:spPr>
          <a:xfrm>
            <a:off x="3404909"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p:nvSpPr>
        <p:spPr>
          <a:xfrm>
            <a:off x="6265353"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p:nvSpPr>
        <p:spPr>
          <a:xfrm>
            <a:off x="9125796" y="1591201"/>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6187841" y="165600"/>
            <a:ext cx="5496644"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p:nvSpPr>
        <p:spPr>
          <a:xfrm>
            <a:off x="6331870"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テキスト プレースホルダー 6"/>
          <p:cNvSpPr>
            <a:spLocks noGrp="1"/>
          </p:cNvSpPr>
          <p:nvPr>
            <p:ph type="body" sz="quarter" idx="20" hasCustomPrompt="1"/>
          </p:nvPr>
        </p:nvSpPr>
        <p:spPr>
          <a:xfrm>
            <a:off x="542497"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552174" y="2789893"/>
            <a:ext cx="2486414" cy="1206374"/>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3395114"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404792" y="2789893"/>
            <a:ext cx="2486414" cy="165279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6247732"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6257409" y="2789893"/>
            <a:ext cx="2486414" cy="193208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119704" y="2368150"/>
            <a:ext cx="2463701"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9110027" y="2789893"/>
            <a:ext cx="2486414" cy="2348165"/>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411496" y="5399314"/>
            <a:ext cx="8491372" cy="87085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7515" y="533248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13" hasCustomPrompt="1"/>
          </p:nvPr>
        </p:nvSpPr>
        <p:spPr>
          <a:xfrm>
            <a:off x="6216084" y="1028734"/>
            <a:ext cx="5399723"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204077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rofile 4">
    <p:spTree>
      <p:nvGrpSpPr>
        <p:cNvPr id="1" name=""/>
        <p:cNvGrpSpPr/>
        <p:nvPr/>
      </p:nvGrpSpPr>
      <p:grpSpPr>
        <a:xfrm>
          <a:off x="0" y="0"/>
          <a:ext cx="0" cy="0"/>
          <a:chOff x="0" y="0"/>
          <a:chExt cx="0" cy="0"/>
        </a:xfrm>
      </p:grpSpPr>
      <p:sp>
        <p:nvSpPr>
          <p:cNvPr id="27" name="円/楕円 26"/>
          <p:cNvSpPr/>
          <p:nvPr/>
        </p:nvSpPr>
        <p:spPr>
          <a:xfrm>
            <a:off x="7429563" y="2663639"/>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7968370" y="3351970"/>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p:nvSpPr>
        <p:spPr>
          <a:xfrm>
            <a:off x="4443259" y="692697"/>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6"/>
          <p:cNvSpPr/>
          <p:nvPr/>
        </p:nvSpPr>
        <p:spPr>
          <a:xfrm>
            <a:off x="3723116" y="1652803"/>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4333992" y="609932"/>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2886626" y="4148637"/>
            <a:ext cx="6385263" cy="528059"/>
          </a:xfrm>
        </p:spPr>
        <p:txBody>
          <a:bodyPr anchor="b">
            <a:normAutofit/>
          </a:bodyPr>
          <a:lstStyle>
            <a:lvl1pPr algn="ctr">
              <a:defRPr sz="24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786" y="515719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6" hasCustomPrompt="1"/>
          </p:nvPr>
        </p:nvSpPr>
        <p:spPr>
          <a:xfrm>
            <a:off x="2903368" y="4629133"/>
            <a:ext cx="6385263" cy="384043"/>
          </a:xfrm>
        </p:spPr>
        <p:txBody>
          <a:bodyPr anchor="t">
            <a:noAutofit/>
          </a:bodyPr>
          <a:lstStyle>
            <a:lvl1pPr algn="ctr">
              <a:defRPr sz="16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4443259" y="692696"/>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1933364" y="5253203"/>
            <a:ext cx="8325272" cy="1056117"/>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p:nvSpPr>
        <p:spPr>
          <a:xfrm>
            <a:off x="2903368" y="136477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円/楕円 23"/>
          <p:cNvSpPr/>
          <p:nvPr/>
        </p:nvSpPr>
        <p:spPr>
          <a:xfrm>
            <a:off x="3723116" y="1266501"/>
            <a:ext cx="288057"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877580" y="3155089"/>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6" name="正方形/長方形 2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38210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ig Image &amp; 4 Items">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5"/>
          <p:cNvSpPr>
            <a:spLocks noGrp="1"/>
          </p:cNvSpPr>
          <p:nvPr>
            <p:ph type="body" sz="quarter" idx="14" hasCustomPrompt="1"/>
          </p:nvPr>
        </p:nvSpPr>
        <p:spPr>
          <a:xfrm>
            <a:off x="5663914" y="1604798"/>
            <a:ext cx="720142" cy="480053"/>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p:nvSpPr>
        <p:spPr>
          <a:xfrm rot="5400000">
            <a:off x="6143753" y="2036569"/>
            <a:ext cx="192023" cy="28858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6"/>
          <p:cNvSpPr>
            <a:spLocks noGrp="1"/>
          </p:cNvSpPr>
          <p:nvPr>
            <p:ph type="body" sz="quarter" idx="23" hasCustomPrompt="1"/>
          </p:nvPr>
        </p:nvSpPr>
        <p:spPr>
          <a:xfrm>
            <a:off x="5807943" y="1527544"/>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6457140" y="1604798"/>
            <a:ext cx="5158665"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6480075" y="2132856"/>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6576095" y="2084851"/>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5"/>
          <p:cNvSpPr>
            <a:spLocks noGrp="1"/>
          </p:cNvSpPr>
          <p:nvPr>
            <p:ph type="body" sz="quarter" idx="25" hasCustomPrompt="1"/>
          </p:nvPr>
        </p:nvSpPr>
        <p:spPr>
          <a:xfrm>
            <a:off x="5655822" y="2761722"/>
            <a:ext cx="720142" cy="480053"/>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p:nvSpPr>
        <p:spPr>
          <a:xfrm rot="5400000">
            <a:off x="6135660" y="3193494"/>
            <a:ext cx="192023" cy="288586"/>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6" hasCustomPrompt="1"/>
          </p:nvPr>
        </p:nvSpPr>
        <p:spPr>
          <a:xfrm>
            <a:off x="5799850" y="2684469"/>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6449048" y="2761722"/>
            <a:ext cx="5158665"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6471983" y="328978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p:nvSpPr>
        <p:spPr>
          <a:xfrm>
            <a:off x="6568002" y="32417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5"/>
          <p:cNvSpPr>
            <a:spLocks noGrp="1"/>
          </p:cNvSpPr>
          <p:nvPr>
            <p:ph type="body" sz="quarter" idx="29" hasCustomPrompt="1"/>
          </p:nvPr>
        </p:nvSpPr>
        <p:spPr>
          <a:xfrm>
            <a:off x="5663914" y="3856252"/>
            <a:ext cx="720142" cy="480053"/>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p:nvSpPr>
        <p:spPr>
          <a:xfrm rot="5400000">
            <a:off x="6143753" y="4288023"/>
            <a:ext cx="192023" cy="288586"/>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30" hasCustomPrompt="1"/>
          </p:nvPr>
        </p:nvSpPr>
        <p:spPr>
          <a:xfrm>
            <a:off x="5807943" y="3778998"/>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6457140" y="3856252"/>
            <a:ext cx="5158665"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6480075" y="438431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6576095" y="433630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5"/>
          <p:cNvSpPr>
            <a:spLocks noGrp="1"/>
          </p:cNvSpPr>
          <p:nvPr>
            <p:ph type="body" sz="quarter" idx="33" hasCustomPrompt="1"/>
          </p:nvPr>
        </p:nvSpPr>
        <p:spPr>
          <a:xfrm>
            <a:off x="5660126" y="5013176"/>
            <a:ext cx="720142" cy="480053"/>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p:nvSpPr>
        <p:spPr>
          <a:xfrm rot="5400000">
            <a:off x="6139964" y="5444948"/>
            <a:ext cx="192023" cy="288586"/>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テキスト プレースホルダー 6"/>
          <p:cNvSpPr>
            <a:spLocks noGrp="1"/>
          </p:cNvSpPr>
          <p:nvPr>
            <p:ph type="body" sz="quarter" idx="34" hasCustomPrompt="1"/>
          </p:nvPr>
        </p:nvSpPr>
        <p:spPr>
          <a:xfrm>
            <a:off x="5804155" y="4935923"/>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6453352" y="5013176"/>
            <a:ext cx="5158665"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6476287" y="5541235"/>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6572307" y="54932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65868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ig Image &amp; Text">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78474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407213" y="782320"/>
            <a:ext cx="5281045" cy="5471965"/>
          </a:xfrm>
        </p:spPr>
        <p:txBody>
          <a:bodyPr>
            <a:normAutofit/>
          </a:bodyPr>
          <a:lstStyle>
            <a:lvl1pPr algn="ctr">
              <a:defRPr sz="48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6396517" y="1657533"/>
            <a:ext cx="5331292" cy="3542935"/>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2004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4617169">
            <a:off x="392594" y="3606090"/>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正方形/長方形 5"/>
          <p:cNvSpPr/>
          <p:nvPr/>
        </p:nvSpPr>
        <p:spPr>
          <a:xfrm>
            <a:off x="0" y="3948192"/>
            <a:ext cx="418276" cy="30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rot="5400000">
            <a:off x="125748" y="2982608"/>
            <a:ext cx="1271293" cy="304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p:nvSpPr>
        <p:spPr>
          <a:xfrm>
            <a:off x="676719" y="2277536"/>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flipV="1">
            <a:off x="605769" y="3823734"/>
            <a:ext cx="279422" cy="2793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flipV="1">
            <a:off x="885191" y="3948192"/>
            <a:ext cx="1697367" cy="304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アーチ 4"/>
          <p:cNvSpPr/>
          <p:nvPr/>
        </p:nvSpPr>
        <p:spPr>
          <a:xfrm rot="16982831" flipV="1">
            <a:off x="2558131"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1" name="正方形/長方形 40"/>
          <p:cNvSpPr/>
          <p:nvPr/>
        </p:nvSpPr>
        <p:spPr>
          <a:xfrm rot="16200000" flipV="1">
            <a:off x="2291285" y="4910233"/>
            <a:ext cx="1271293" cy="30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円/楕円 47"/>
          <p:cNvSpPr/>
          <p:nvPr/>
        </p:nvSpPr>
        <p:spPr>
          <a:xfrm>
            <a:off x="2774518" y="3823072"/>
            <a:ext cx="279422" cy="2793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p:cNvSpPr/>
          <p:nvPr/>
        </p:nvSpPr>
        <p:spPr>
          <a:xfrm>
            <a:off x="3053940" y="3947533"/>
            <a:ext cx="1697367" cy="304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アーチ 4"/>
          <p:cNvSpPr/>
          <p:nvPr/>
        </p:nvSpPr>
        <p:spPr>
          <a:xfrm rot="4617169">
            <a:off x="4726880"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1" name="正方形/長方形 50"/>
          <p:cNvSpPr/>
          <p:nvPr/>
        </p:nvSpPr>
        <p:spPr>
          <a:xfrm rot="5400000">
            <a:off x="4460034" y="2985489"/>
            <a:ext cx="1271293" cy="30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5011006" y="2280417"/>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flipV="1">
            <a:off x="4947484" y="3823734"/>
            <a:ext cx="279422" cy="2793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正方形/長方形 54"/>
          <p:cNvSpPr/>
          <p:nvPr/>
        </p:nvSpPr>
        <p:spPr>
          <a:xfrm flipV="1">
            <a:off x="5226906" y="3948192"/>
            <a:ext cx="1697367" cy="304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アーチ 4"/>
          <p:cNvSpPr/>
          <p:nvPr/>
        </p:nvSpPr>
        <p:spPr>
          <a:xfrm rot="16982831" flipV="1">
            <a:off x="6899846"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7" name="正方形/長方形 56"/>
          <p:cNvSpPr/>
          <p:nvPr/>
        </p:nvSpPr>
        <p:spPr>
          <a:xfrm rot="16200000" flipV="1">
            <a:off x="6633000" y="4910233"/>
            <a:ext cx="1271293" cy="30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円/楕円 57"/>
          <p:cNvSpPr/>
          <p:nvPr/>
        </p:nvSpPr>
        <p:spPr>
          <a:xfrm flipV="1">
            <a:off x="7183971"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7116233" y="3823072"/>
            <a:ext cx="279422" cy="2793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正方形/長方形 60"/>
          <p:cNvSpPr/>
          <p:nvPr/>
        </p:nvSpPr>
        <p:spPr>
          <a:xfrm>
            <a:off x="7395655" y="3947533"/>
            <a:ext cx="1697367" cy="304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2" name="アーチ 4"/>
          <p:cNvSpPr/>
          <p:nvPr/>
        </p:nvSpPr>
        <p:spPr>
          <a:xfrm rot="4617169">
            <a:off x="906859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3" name="正方形/長方形 62"/>
          <p:cNvSpPr/>
          <p:nvPr/>
        </p:nvSpPr>
        <p:spPr>
          <a:xfrm rot="5400000">
            <a:off x="8801748" y="2985489"/>
            <a:ext cx="1271293" cy="304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9352720" y="2280417"/>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flipV="1">
            <a:off x="9286174" y="3823734"/>
            <a:ext cx="279422" cy="2793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
        <p:nvSpPr>
          <p:cNvPr id="71" name="テキスト プレースホルダー 6"/>
          <p:cNvSpPr>
            <a:spLocks noGrp="1"/>
          </p:cNvSpPr>
          <p:nvPr>
            <p:ph type="body" sz="quarter" idx="21" hasCustomPrompt="1"/>
          </p:nvPr>
        </p:nvSpPr>
        <p:spPr>
          <a:xfrm>
            <a:off x="885191" y="2180232"/>
            <a:ext cx="2452425"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67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p:nvSpPr>
        <p:spPr>
          <a:xfrm>
            <a:off x="985155" y="26190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4" name="テキスト プレースホルダー 6"/>
          <p:cNvSpPr>
            <a:spLocks noGrp="1"/>
          </p:cNvSpPr>
          <p:nvPr>
            <p:ph type="body" sz="quarter" idx="20" hasCustomPrompt="1"/>
          </p:nvPr>
        </p:nvSpPr>
        <p:spPr>
          <a:xfrm>
            <a:off x="194448" y="1792545"/>
            <a:ext cx="1164374"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71" y="2180232"/>
            <a:ext cx="2452425"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5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p:nvSpPr>
        <p:spPr>
          <a:xfrm>
            <a:off x="5309935" y="261905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テキスト プレースホルダー 6"/>
          <p:cNvSpPr>
            <a:spLocks noGrp="1"/>
          </p:cNvSpPr>
          <p:nvPr>
            <p:ph type="body" sz="quarter" idx="27" hasCustomPrompt="1"/>
          </p:nvPr>
        </p:nvSpPr>
        <p:spPr>
          <a:xfrm>
            <a:off x="4519228" y="1792545"/>
            <a:ext cx="1164374"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22" y="2180232"/>
            <a:ext cx="2452425" cy="480053"/>
          </a:xfrm>
        </p:spPr>
        <p:txBody>
          <a:bodyPr anchor="b">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09"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p:nvSpPr>
        <p:spPr>
          <a:xfrm>
            <a:off x="9650686" y="2619056"/>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テキスト プレースホルダー 6"/>
          <p:cNvSpPr>
            <a:spLocks noGrp="1"/>
          </p:cNvSpPr>
          <p:nvPr>
            <p:ph type="body" sz="quarter" idx="30" hasCustomPrompt="1"/>
          </p:nvPr>
        </p:nvSpPr>
        <p:spPr>
          <a:xfrm>
            <a:off x="8859978" y="1792545"/>
            <a:ext cx="1164374" cy="480053"/>
          </a:xfrm>
        </p:spPr>
        <p:txBody>
          <a:bodyPr anchor="t">
            <a:noAutofit/>
          </a:bodyPr>
          <a:lstStyle>
            <a:lvl1pPr algn="ctr">
              <a:defRPr sz="2133"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40" y="4421711"/>
            <a:ext cx="2452425"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27"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p:nvSpPr>
        <p:spPr>
          <a:xfrm>
            <a:off x="3153904" y="486053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テキスト プレースホルダー 6"/>
          <p:cNvSpPr>
            <a:spLocks noGrp="1"/>
          </p:cNvSpPr>
          <p:nvPr>
            <p:ph type="body" sz="quarter" idx="33" hasCustomPrompt="1"/>
          </p:nvPr>
        </p:nvSpPr>
        <p:spPr>
          <a:xfrm>
            <a:off x="2346262" y="5641924"/>
            <a:ext cx="1164374"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37" y="4421711"/>
            <a:ext cx="2452425" cy="480053"/>
          </a:xfrm>
        </p:spPr>
        <p:txBody>
          <a:bodyPr anchor="b">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24"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p:nvSpPr>
        <p:spPr>
          <a:xfrm>
            <a:off x="7498100" y="4860535"/>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テキスト プレースホルダー 6"/>
          <p:cNvSpPr>
            <a:spLocks noGrp="1"/>
          </p:cNvSpPr>
          <p:nvPr>
            <p:ph type="body" sz="quarter" idx="36" hasCustomPrompt="1"/>
          </p:nvPr>
        </p:nvSpPr>
        <p:spPr>
          <a:xfrm>
            <a:off x="6690458" y="5641924"/>
            <a:ext cx="1164374"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Tree>
    <p:extLst>
      <p:ext uri="{BB962C8B-B14F-4D97-AF65-F5344CB8AC3E}">
        <p14:creationId xmlns:p14="http://schemas.microsoft.com/office/powerpoint/2010/main" val="43960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alking">
    <p:spTree>
      <p:nvGrpSpPr>
        <p:cNvPr id="1" name=""/>
        <p:cNvGrpSpPr/>
        <p:nvPr/>
      </p:nvGrpSpPr>
      <p:grpSpPr>
        <a:xfrm>
          <a:off x="0" y="0"/>
          <a:ext cx="0" cy="0"/>
          <a:chOff x="0" y="0"/>
          <a:chExt cx="0" cy="0"/>
        </a:xfrm>
      </p:grpSpPr>
      <p:sp>
        <p:nvSpPr>
          <p:cNvPr id="9" name="正方形/長方形 8"/>
          <p:cNvSpPr/>
          <p:nvPr/>
        </p:nvSpPr>
        <p:spPr>
          <a:xfrm>
            <a:off x="0" y="1"/>
            <a:ext cx="12192000" cy="3429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図プレースホルダー 2"/>
          <p:cNvSpPr>
            <a:spLocks noGrp="1"/>
          </p:cNvSpPr>
          <p:nvPr>
            <p:ph type="pic" sz="quarter" idx="12" hasCustomPrompt="1"/>
          </p:nvPr>
        </p:nvSpPr>
        <p:spPr>
          <a:xfrm>
            <a:off x="619179" y="0"/>
            <a:ext cx="5476292" cy="6858000"/>
          </a:xfrm>
        </p:spPr>
        <p:txBody>
          <a:bodyPr>
            <a:normAutofit/>
          </a:bodyPr>
          <a:lstStyle>
            <a:lvl1pPr>
              <a:defRPr sz="1333"/>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553329"/>
            <a:ext cx="5327768" cy="281002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p:nvSpPr>
        <p:spPr>
          <a:xfrm>
            <a:off x="6480076" y="358434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24" hasCustomPrompt="1"/>
          </p:nvPr>
        </p:nvSpPr>
        <p:spPr>
          <a:xfrm>
            <a:off x="6396517" y="3664893"/>
            <a:ext cx="5331292" cy="2012647"/>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426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dirty="0"/>
          </a:p>
        </p:txBody>
      </p:sp>
      <p:sp>
        <p:nvSpPr>
          <p:cNvPr id="5" name="図プレースホルダー 5"/>
          <p:cNvSpPr>
            <a:spLocks noGrp="1"/>
          </p:cNvSpPr>
          <p:nvPr>
            <p:ph type="pic" sz="quarter" idx="12" hasCustomPrompt="1"/>
          </p:nvPr>
        </p:nvSpPr>
        <p:spPr>
          <a:xfrm>
            <a:off x="25457" y="29028"/>
            <a:ext cx="2400208" cy="3077029"/>
          </a:xfrm>
        </p:spPr>
        <p:txBody>
          <a:bodyPr/>
          <a:lstStyle>
            <a:lvl1pPr>
              <a:defRPr sz="12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2458716" y="3137733"/>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4891974"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7326093" y="3137962"/>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9758492"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0" name="正方形/長方形 9"/>
          <p:cNvSpPr/>
          <p:nvPr/>
        </p:nvSpPr>
        <p:spPr>
          <a:xfrm>
            <a:off x="25457" y="3137962"/>
            <a:ext cx="2400208" cy="30768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p:nvSpPr>
        <p:spPr>
          <a:xfrm>
            <a:off x="2458716" y="29257"/>
            <a:ext cx="2400208" cy="30768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p:nvSpPr>
        <p:spPr>
          <a:xfrm>
            <a:off x="4891974" y="3137962"/>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p:nvSpPr>
        <p:spPr>
          <a:xfrm>
            <a:off x="7326093" y="29257"/>
            <a:ext cx="2400208" cy="30768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正方形/長方形 13"/>
          <p:cNvSpPr/>
          <p:nvPr/>
        </p:nvSpPr>
        <p:spPr>
          <a:xfrm>
            <a:off x="9758492" y="3138191"/>
            <a:ext cx="2400208" cy="30768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図プレースホルダー 7"/>
          <p:cNvSpPr>
            <a:spLocks noGrp="1"/>
          </p:cNvSpPr>
          <p:nvPr>
            <p:ph type="pic" sz="quarter" idx="17" hasCustomPrompt="1"/>
          </p:nvPr>
        </p:nvSpPr>
        <p:spPr>
          <a:xfrm>
            <a:off x="969490"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3402748"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5836006"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0702524"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8270126"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27729"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42534"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2490018" y="854137"/>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2604823"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7357395" y="854138"/>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7472200"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4912383"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5027187"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9779760"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9894565" y="4357163"/>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049863" y="2934372"/>
            <a:ext cx="301223" cy="301197"/>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5919773" y="2934372"/>
            <a:ext cx="301223" cy="301197"/>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0782897" y="2934372"/>
            <a:ext cx="301223" cy="301197"/>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3508209" y="3003352"/>
            <a:ext cx="301223" cy="301197"/>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8350498" y="3003352"/>
            <a:ext cx="301223" cy="301197"/>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276299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9839" y="2194554"/>
            <a:ext cx="12192000" cy="2194553"/>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p:nvSpPr>
        <p:spPr>
          <a:xfrm>
            <a:off x="-4795" y="2481740"/>
            <a:ext cx="12192000" cy="162018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p:nvSpPr>
        <p:spPr>
          <a:xfrm>
            <a:off x="0" y="0"/>
            <a:ext cx="12192000" cy="2194553"/>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p:nvSpPr>
        <p:spPr>
          <a:xfrm>
            <a:off x="1" y="278650"/>
            <a:ext cx="12182160" cy="162018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6100680" y="838956"/>
            <a:ext cx="5666442" cy="876805"/>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6100680" y="452670"/>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399552" y="3062960"/>
            <a:ext cx="5666442" cy="846094"/>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399552" y="2676673"/>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286850" y="4533123"/>
            <a:ext cx="11618299" cy="80210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286850" y="5397219"/>
            <a:ext cx="11618299" cy="891307"/>
          </a:xfrm>
        </p:spPr>
        <p:txBody>
          <a:bodyPr>
            <a:noAutofit/>
          </a:bodyPr>
          <a:lstStyle>
            <a:lvl1pPr algn="ctr">
              <a:defRPr sz="1333"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p:nvSpPr>
        <p:spPr>
          <a:xfrm>
            <a:off x="5039790" y="5301208"/>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1509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Process 1">
    <p:spTree>
      <p:nvGrpSpPr>
        <p:cNvPr id="1" name=""/>
        <p:cNvGrpSpPr/>
        <p:nvPr/>
      </p:nvGrpSpPr>
      <p:grpSpPr>
        <a:xfrm>
          <a:off x="0" y="0"/>
          <a:ext cx="0" cy="0"/>
          <a:chOff x="0" y="0"/>
          <a:chExt cx="0" cy="0"/>
        </a:xfrm>
      </p:grpSpPr>
      <p:sp>
        <p:nvSpPr>
          <p:cNvPr id="72" name="正方形/長方形 7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513687" y="1790105"/>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2126189" y="2932452"/>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5523363" y="4074799"/>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2116512" y="5217147"/>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grpSp>
        <p:nvGrpSpPr>
          <p:cNvPr id="15" name="グループ化 14"/>
          <p:cNvGrpSpPr/>
          <p:nvPr/>
        </p:nvGrpSpPr>
        <p:grpSpPr>
          <a:xfrm>
            <a:off x="2126189" y="64775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2507970" y="70576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a:off x="5826091" y="0"/>
            <a:ext cx="2571" cy="694750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5606336" y="73072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6119142" y="1848113"/>
            <a:ext cx="3094447" cy="480053"/>
          </a:xfrm>
        </p:spPr>
        <p:txBody>
          <a:bodyPr anchor="ctr">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5605986" y="1873071"/>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1252485" y="126684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6119142" y="2409188"/>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507970" y="2990460"/>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5606336" y="3015418"/>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1252485" y="3551535"/>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6128819" y="4132808"/>
            <a:ext cx="3094447"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5615663" y="4157765"/>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6128819" y="4693883"/>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498293" y="5275155"/>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5596660" y="5300113"/>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1242808" y="583623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35772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Process 2">
    <p:spTree>
      <p:nvGrpSpPr>
        <p:cNvPr id="1" name=""/>
        <p:cNvGrpSpPr/>
        <p:nvPr/>
      </p:nvGrpSpPr>
      <p:grpSpPr>
        <a:xfrm>
          <a:off x="0" y="0"/>
          <a:ext cx="0" cy="0"/>
          <a:chOff x="0" y="0"/>
          <a:chExt cx="0" cy="0"/>
        </a:xfrm>
      </p:grpSpPr>
      <p:grpSp>
        <p:nvGrpSpPr>
          <p:cNvPr id="29" name="グループ化 28"/>
          <p:cNvGrpSpPr/>
          <p:nvPr/>
        </p:nvGrpSpPr>
        <p:grpSpPr>
          <a:xfrm>
            <a:off x="1371381" y="2612423"/>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1371381" y="3505608"/>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1371381" y="4398793"/>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1371381" y="5291979"/>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grpSp>
        <p:nvGrpSpPr>
          <p:cNvPr id="15" name="グループ化 14"/>
          <p:cNvGrpSpPr/>
          <p:nvPr/>
        </p:nvGrpSpPr>
        <p:grpSpPr>
          <a:xfrm>
            <a:off x="1371381" y="171923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1753162" y="177724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flipH="1">
            <a:off x="5070932" y="0"/>
            <a:ext cx="351" cy="6858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4851353" y="180220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1761220" y="2651357"/>
            <a:ext cx="2918277" cy="518201"/>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4851353" y="2695389"/>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5455094" y="1729877"/>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5455094" y="262306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1753162" y="3563616"/>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4851353" y="3588574"/>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5455094" y="3516248"/>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1761220" y="4437728"/>
            <a:ext cx="2918277" cy="518201"/>
          </a:xfrm>
        </p:spPr>
        <p:txBody>
          <a:bodyPr anchor="ctr">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4851353" y="4481759"/>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5455094" y="440943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1753162" y="5349987"/>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4851353" y="5374945"/>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5455094" y="5302619"/>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366300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Airplane">
    <p:spTree>
      <p:nvGrpSpPr>
        <p:cNvPr id="1" name=""/>
        <p:cNvGrpSpPr/>
        <p:nvPr/>
      </p:nvGrpSpPr>
      <p:grpSpPr>
        <a:xfrm>
          <a:off x="0" y="0"/>
          <a:ext cx="0" cy="0"/>
          <a:chOff x="0" y="0"/>
          <a:chExt cx="0" cy="0"/>
        </a:xfrm>
      </p:grpSpPr>
      <p:sp>
        <p:nvSpPr>
          <p:cNvPr id="5" name="正方形/長方形 4"/>
          <p:cNvSpPr/>
          <p:nvPr/>
        </p:nvSpPr>
        <p:spPr>
          <a:xfrm>
            <a:off x="0" y="-1"/>
            <a:ext cx="12192000" cy="15886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087" y="254920"/>
            <a:ext cx="7528289" cy="6280786"/>
          </a:xfrm>
          <a:prstGeom prst="rect">
            <a:avLst/>
          </a:prstGeom>
        </p:spPr>
      </p:pic>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11" name="タイトル プレースホルダー 1"/>
          <p:cNvSpPr>
            <a:spLocks noGrp="1"/>
          </p:cNvSpPr>
          <p:nvPr>
            <p:ph type="title" hasCustomPrompt="1"/>
          </p:nvPr>
        </p:nvSpPr>
        <p:spPr>
          <a:xfrm>
            <a:off x="5671632" y="165600"/>
            <a:ext cx="6400455" cy="8016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415673" y="1777246"/>
            <a:ext cx="3801965"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415673" y="2274824"/>
            <a:ext cx="3805712"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351013" y="3910846"/>
            <a:ext cx="2392426"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351014" y="4408424"/>
            <a:ext cx="2394783" cy="1576742"/>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8746941" y="3395313"/>
            <a:ext cx="3137544"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8747595" y="3892891"/>
            <a:ext cx="3140636" cy="206456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4239859" y="5259362"/>
            <a:ext cx="2263105"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3482412" y="5756941"/>
            <a:ext cx="3024576"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p:nvCxnSpPr>
        <p:spPr>
          <a:xfrm flipV="1">
            <a:off x="4239859" y="1944914"/>
            <a:ext cx="1016088" cy="87086"/>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flipV="1">
            <a:off x="2761912" y="4184073"/>
            <a:ext cx="855284" cy="193964"/>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p:nvCxnSpPr>
        <p:spPr>
          <a:xfrm flipH="1">
            <a:off x="6502964" y="5338626"/>
            <a:ext cx="517285" cy="160763"/>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p:nvCxnSpPr>
        <p:spPr>
          <a:xfrm flipH="1" flipV="1">
            <a:off x="6713029" y="3519055"/>
            <a:ext cx="2033911" cy="116285"/>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5805363"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13" hasCustomPrompt="1"/>
          </p:nvPr>
        </p:nvSpPr>
        <p:spPr>
          <a:xfrm>
            <a:off x="5689576" y="1028734"/>
            <a:ext cx="6401885"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p:nvSpPr>
        <p:spPr>
          <a:xfrm>
            <a:off x="1958726" y="21914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正方形/長方形 36"/>
          <p:cNvSpPr/>
          <p:nvPr/>
        </p:nvSpPr>
        <p:spPr>
          <a:xfrm>
            <a:off x="490012" y="432079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正方形/長方形 37"/>
          <p:cNvSpPr/>
          <p:nvPr/>
        </p:nvSpPr>
        <p:spPr>
          <a:xfrm>
            <a:off x="4254931" y="569203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a:off x="8834850" y="381705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421576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916918" y="3006603"/>
            <a:ext cx="8564501" cy="5621275"/>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504" y="607423"/>
            <a:ext cx="2762129" cy="5643155"/>
          </a:xfrm>
          <a:prstGeom prst="rect">
            <a:avLst/>
          </a:prstGeom>
          <a:effectLst/>
        </p:spPr>
      </p:pic>
      <p:sp>
        <p:nvSpPr>
          <p:cNvPr id="6" name="図プレースホルダー 2"/>
          <p:cNvSpPr>
            <a:spLocks noGrp="1"/>
          </p:cNvSpPr>
          <p:nvPr>
            <p:ph type="pic" sz="quarter" idx="12" hasCustomPrompt="1"/>
          </p:nvPr>
        </p:nvSpPr>
        <p:spPr>
          <a:xfrm>
            <a:off x="1637404" y="1338942"/>
            <a:ext cx="2350742" cy="4211501"/>
          </a:xfrm>
        </p:spPr>
        <p:txBody>
          <a:bodyPr>
            <a:normAutofit/>
          </a:bodyPr>
          <a:lstStyle>
            <a:lvl1pPr>
              <a:defRPr sz="1333"/>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4424339" y="1297577"/>
            <a:ext cx="7287487"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p:nvSpPr>
        <p:spPr>
          <a:xfrm>
            <a:off x="4511768"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テキスト プレースホルダー 6"/>
          <p:cNvSpPr>
            <a:spLocks noGrp="1"/>
          </p:cNvSpPr>
          <p:nvPr>
            <p:ph type="body" sz="quarter" idx="24" hasCustomPrompt="1"/>
          </p:nvPr>
        </p:nvSpPr>
        <p:spPr>
          <a:xfrm>
            <a:off x="4424338" y="3664893"/>
            <a:ext cx="7303471"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3720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451884" y="4446244"/>
            <a:ext cx="5397865" cy="3542866"/>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35" y="884900"/>
            <a:ext cx="3923154" cy="5577586"/>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59" y="2934136"/>
            <a:ext cx="1740860" cy="3556657"/>
          </a:xfrm>
          <a:prstGeom prst="rect">
            <a:avLst/>
          </a:prstGeom>
          <a:effectLst/>
        </p:spPr>
      </p:pic>
      <p:sp>
        <p:nvSpPr>
          <p:cNvPr id="6" name="図プレースホルダー 2"/>
          <p:cNvSpPr>
            <a:spLocks noGrp="1"/>
          </p:cNvSpPr>
          <p:nvPr>
            <p:ph type="pic" sz="quarter" idx="12" hasCustomPrompt="1"/>
          </p:nvPr>
        </p:nvSpPr>
        <p:spPr>
          <a:xfrm>
            <a:off x="2627241" y="1410336"/>
            <a:ext cx="3393082" cy="4507865"/>
          </a:xfrm>
        </p:spPr>
        <p:txBody>
          <a:bodyPr>
            <a:normAutofit/>
          </a:bodyPr>
          <a:lstStyle>
            <a:lvl1pPr>
              <a:defRPr sz="1333"/>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920049" y="3409648"/>
            <a:ext cx="1453023" cy="2620312"/>
          </a:xfrm>
        </p:spPr>
        <p:txBody>
          <a:bodyPr>
            <a:normAutofit/>
          </a:bodyPr>
          <a:lstStyle>
            <a:lvl1pPr>
              <a:defRPr sz="1333"/>
            </a:lvl1pPr>
          </a:lstStyle>
          <a:p>
            <a:r>
              <a:rPr kumimoji="1" lang="en-US" altLang="ja-JP" dirty="0"/>
              <a:t>Add an image</a:t>
            </a:r>
            <a:endParaRPr kumimoji="1" lang="ja-JP" altLang="en-US" dirty="0"/>
          </a:p>
        </p:txBody>
      </p:sp>
      <p:sp>
        <p:nvSpPr>
          <p:cNvPr id="9" name="正方形/長方形 8"/>
          <p:cNvSpPr/>
          <p:nvPr/>
        </p:nvSpPr>
        <p:spPr>
          <a:xfrm rot="2700000">
            <a:off x="2920582" y="3058410"/>
            <a:ext cx="8253541" cy="6018152"/>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タイトル プレースホルダー 1"/>
          <p:cNvSpPr>
            <a:spLocks noGrp="1"/>
          </p:cNvSpPr>
          <p:nvPr>
            <p:ph type="title" hasCustomPrompt="1"/>
          </p:nvPr>
        </p:nvSpPr>
        <p:spPr>
          <a:xfrm>
            <a:off x="6517560" y="1297577"/>
            <a:ext cx="5185191"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p:nvSpPr>
        <p:spPr>
          <a:xfrm>
            <a:off x="6582653"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プレースホルダー 6"/>
          <p:cNvSpPr>
            <a:spLocks noGrp="1"/>
          </p:cNvSpPr>
          <p:nvPr>
            <p:ph type="body" sz="quarter" idx="24" hasCustomPrompt="1"/>
          </p:nvPr>
        </p:nvSpPr>
        <p:spPr>
          <a:xfrm>
            <a:off x="6522320" y="3664893"/>
            <a:ext cx="5196564"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0364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413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正方形/長方形 1"/>
          <p:cNvSpPr/>
          <p:nvPr/>
        </p:nvSpPr>
        <p:spPr>
          <a:xfrm rot="2700000">
            <a:off x="4479169" y="1543335"/>
            <a:ext cx="5569813" cy="4260120"/>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6" name="正方形/長方形 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42" hasCustomPrompt="1"/>
          </p:nvPr>
        </p:nvSpPr>
        <p:spPr>
          <a:xfrm>
            <a:off x="286850" y="5321905"/>
            <a:ext cx="11618299" cy="974393"/>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b="37462"/>
          <a:stretch/>
        </p:blipFill>
        <p:spPr>
          <a:xfrm>
            <a:off x="4714934" y="607422"/>
            <a:ext cx="2762129" cy="3529149"/>
          </a:xfrm>
          <a:prstGeom prst="rect">
            <a:avLst/>
          </a:prstGeom>
          <a:effectLst/>
        </p:spPr>
      </p:pic>
      <p:sp>
        <p:nvSpPr>
          <p:cNvPr id="8" name="図プレースホルダー 2"/>
          <p:cNvSpPr>
            <a:spLocks noGrp="1"/>
          </p:cNvSpPr>
          <p:nvPr>
            <p:ph type="pic" sz="quarter" idx="12" hasCustomPrompt="1"/>
          </p:nvPr>
        </p:nvSpPr>
        <p:spPr>
          <a:xfrm>
            <a:off x="4915835" y="1338942"/>
            <a:ext cx="2350742" cy="2797629"/>
          </a:xfrm>
        </p:spPr>
        <p:txBody>
          <a:bodyPr>
            <a:normAutofit/>
          </a:bodyPr>
          <a:lstStyle>
            <a:lvl1pPr>
              <a:defRPr sz="1333"/>
            </a:lvl1pPr>
          </a:lstStyle>
          <a:p>
            <a:r>
              <a:rPr kumimoji="1" lang="en-US" altLang="ja-JP" dirty="0"/>
              <a:t>Add an image</a:t>
            </a:r>
            <a:endParaRPr kumimoji="1" lang="ja-JP" altLang="en-US" dirty="0"/>
          </a:p>
        </p:txBody>
      </p:sp>
      <p:sp>
        <p:nvSpPr>
          <p:cNvPr id="22" name="円/楕円 21"/>
          <p:cNvSpPr/>
          <p:nvPr/>
        </p:nvSpPr>
        <p:spPr>
          <a:xfrm>
            <a:off x="3435346" y="1132172"/>
            <a:ext cx="933774" cy="9336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図プレースホルダー 7"/>
          <p:cNvSpPr>
            <a:spLocks noGrp="1"/>
          </p:cNvSpPr>
          <p:nvPr>
            <p:ph type="pic" sz="quarter" idx="18" hasCustomPrompt="1"/>
          </p:nvPr>
        </p:nvSpPr>
        <p:spPr>
          <a:xfrm>
            <a:off x="3680729" y="1377534"/>
            <a:ext cx="443008" cy="442969"/>
          </a:xfrm>
        </p:spPr>
        <p:txBody>
          <a:bodyPr>
            <a:normAutofit/>
          </a:bodyPr>
          <a:lstStyle>
            <a:lvl1pPr>
              <a:defRPr sz="8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552158" y="1126561"/>
            <a:ext cx="2807486" cy="480053"/>
          </a:xfrm>
        </p:spPr>
        <p:txBody>
          <a:bodyPr anchor="t">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522559" y="1490244"/>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p:nvSpPr>
        <p:spPr>
          <a:xfrm>
            <a:off x="3435346" y="2636820"/>
            <a:ext cx="933774" cy="933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3" hasCustomPrompt="1"/>
          </p:nvPr>
        </p:nvSpPr>
        <p:spPr>
          <a:xfrm>
            <a:off x="3680728" y="2882181"/>
            <a:ext cx="443008" cy="442969"/>
          </a:xfrm>
        </p:spPr>
        <p:txBody>
          <a:bodyPr>
            <a:normAutofit/>
          </a:bodyPr>
          <a:lstStyle>
            <a:lvl1pPr>
              <a:defRPr sz="8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552157" y="2631208"/>
            <a:ext cx="2807486" cy="480053"/>
          </a:xfrm>
        </p:spPr>
        <p:txBody>
          <a:bodyPr anchor="t">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522558" y="2994892"/>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p:nvSpPr>
        <p:spPr>
          <a:xfrm>
            <a:off x="7833557" y="1129752"/>
            <a:ext cx="933774" cy="933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3"/>
              </a:solidFill>
            </a:endParaRPr>
          </a:p>
        </p:txBody>
      </p:sp>
      <p:sp>
        <p:nvSpPr>
          <p:cNvPr id="34" name="図プレースホルダー 7"/>
          <p:cNvSpPr>
            <a:spLocks noGrp="1"/>
          </p:cNvSpPr>
          <p:nvPr>
            <p:ph type="pic" sz="quarter" idx="46" hasCustomPrompt="1"/>
          </p:nvPr>
        </p:nvSpPr>
        <p:spPr>
          <a:xfrm>
            <a:off x="8078939" y="1375114"/>
            <a:ext cx="443008" cy="442969"/>
          </a:xfrm>
        </p:spPr>
        <p:txBody>
          <a:bodyPr>
            <a:normAutofit/>
          </a:bodyPr>
          <a:lstStyle>
            <a:lvl1pPr>
              <a:defRPr sz="8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8859890" y="1124141"/>
            <a:ext cx="2807486" cy="480053"/>
          </a:xfrm>
        </p:spPr>
        <p:txBody>
          <a:bodyPr anchor="t">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8859322" y="1487824"/>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p:nvSpPr>
        <p:spPr>
          <a:xfrm>
            <a:off x="7833557" y="2636819"/>
            <a:ext cx="933774" cy="9336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7"/>
          <p:cNvSpPr>
            <a:spLocks noGrp="1"/>
          </p:cNvSpPr>
          <p:nvPr>
            <p:ph type="pic" sz="quarter" idx="49" hasCustomPrompt="1"/>
          </p:nvPr>
        </p:nvSpPr>
        <p:spPr>
          <a:xfrm>
            <a:off x="8078939" y="2882180"/>
            <a:ext cx="443008" cy="442969"/>
          </a:xfrm>
        </p:spPr>
        <p:txBody>
          <a:bodyPr>
            <a:normAutofit/>
          </a:bodyPr>
          <a:lstStyle>
            <a:lvl1pPr>
              <a:defRPr sz="8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8859890" y="2631208"/>
            <a:ext cx="2807486" cy="480053"/>
          </a:xfrm>
        </p:spPr>
        <p:txBody>
          <a:bodyPr anchor="t">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8859322" y="2994891"/>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6488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p:nvSpPr>
        <p:spPr>
          <a:xfrm>
            <a:off x="0" y="1"/>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正方形/長方形 43"/>
          <p:cNvSpPr/>
          <p:nvPr/>
        </p:nvSpPr>
        <p:spPr>
          <a:xfrm rot="18900000">
            <a:off x="2589422" y="1388046"/>
            <a:ext cx="7803078" cy="9237913"/>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26" name="図プレースホルダー 19"/>
          <p:cNvSpPr>
            <a:spLocks noGrp="1"/>
          </p:cNvSpPr>
          <p:nvPr>
            <p:ph type="pic" sz="quarter" idx="12" hasCustomPrompt="1"/>
          </p:nvPr>
        </p:nvSpPr>
        <p:spPr>
          <a:xfrm>
            <a:off x="451887" y="1595852"/>
            <a:ext cx="6932503" cy="3897377"/>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grpSp>
        <p:nvGrpSpPr>
          <p:cNvPr id="38" name="グループ化 37"/>
          <p:cNvGrpSpPr/>
          <p:nvPr/>
        </p:nvGrpSpPr>
        <p:grpSpPr>
          <a:xfrm>
            <a:off x="451888" y="1200182"/>
            <a:ext cx="6932502" cy="395670"/>
            <a:chOff x="4888773" y="2065794"/>
            <a:chExt cx="8534400" cy="487140"/>
          </a:xfrm>
        </p:grpSpPr>
        <p:sp>
          <p:nvSpPr>
            <p:cNvPr id="27" name="角丸四角形 7"/>
            <p:cNvSpPr/>
            <p:nvPr/>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071109" y="2204589"/>
              <a:ext cx="542925" cy="142875"/>
              <a:chOff x="2524125" y="1614487"/>
              <a:chExt cx="542925" cy="142875"/>
            </a:xfrm>
          </p:grpSpPr>
          <p:sp>
            <p:nvSpPr>
              <p:cNvPr id="30" name="円/楕円 29"/>
              <p:cNvSpPr/>
              <p:nvPr/>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3" name="グループ化 32"/>
            <p:cNvGrpSpPr/>
            <p:nvPr/>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正方形/長方形 34"/>
              <p:cNvSpPr/>
              <p:nvPr/>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40" name="タイトル プレースホルダー 1"/>
          <p:cNvSpPr>
            <a:spLocks noGrp="1"/>
          </p:cNvSpPr>
          <p:nvPr>
            <p:ph type="title" hasCustomPrompt="1"/>
          </p:nvPr>
        </p:nvSpPr>
        <p:spPr>
          <a:xfrm>
            <a:off x="7584294" y="553329"/>
            <a:ext cx="4128817" cy="2810021"/>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p:nvSpPr>
        <p:spPr>
          <a:xfrm>
            <a:off x="7632304"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4" hasCustomPrompt="1"/>
          </p:nvPr>
        </p:nvSpPr>
        <p:spPr>
          <a:xfrm>
            <a:off x="7597612" y="3664893"/>
            <a:ext cx="4131548" cy="2308390"/>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75803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1" y="2517304"/>
            <a:ext cx="12191999" cy="129857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二等辺三角形 7"/>
          <p:cNvSpPr/>
          <p:nvPr/>
        </p:nvSpPr>
        <p:spPr>
          <a:xfrm>
            <a:off x="5362892"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二等辺三角形 33"/>
          <p:cNvSpPr/>
          <p:nvPr/>
        </p:nvSpPr>
        <p:spPr>
          <a:xfrm rot="10800000">
            <a:off x="2336060"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二等辺三角形 7"/>
          <p:cNvSpPr/>
          <p:nvPr/>
        </p:nvSpPr>
        <p:spPr>
          <a:xfrm>
            <a:off x="7236329"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二等辺三角形 33"/>
          <p:cNvSpPr/>
          <p:nvPr/>
        </p:nvSpPr>
        <p:spPr>
          <a:xfrm rot="10800000">
            <a:off x="4209497"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二等辺三角形 7"/>
          <p:cNvSpPr/>
          <p:nvPr/>
        </p:nvSpPr>
        <p:spPr>
          <a:xfrm>
            <a:off x="9109767"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二等辺三角形 33"/>
          <p:cNvSpPr/>
          <p:nvPr/>
        </p:nvSpPr>
        <p:spPr>
          <a:xfrm rot="10800000">
            <a:off x="6082934"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二等辺三角形 7"/>
          <p:cNvSpPr/>
          <p:nvPr/>
        </p:nvSpPr>
        <p:spPr>
          <a:xfrm>
            <a:off x="10983204"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二等辺三角形 33"/>
          <p:cNvSpPr/>
          <p:nvPr/>
        </p:nvSpPr>
        <p:spPr>
          <a:xfrm rot="10800000">
            <a:off x="7956372"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二等辺三角形 7"/>
          <p:cNvSpPr/>
          <p:nvPr/>
        </p:nvSpPr>
        <p:spPr>
          <a:xfrm>
            <a:off x="3489455"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二等辺三角形 33"/>
          <p:cNvSpPr/>
          <p:nvPr/>
        </p:nvSpPr>
        <p:spPr>
          <a:xfrm rot="10800000">
            <a:off x="462623"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15" hasCustomPrompt="1"/>
          </p:nvPr>
        </p:nvSpPr>
        <p:spPr>
          <a:xfrm>
            <a:off x="718936" y="4780193"/>
            <a:ext cx="10801146" cy="11706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p:nvSpPr>
        <p:spPr>
          <a:xfrm>
            <a:off x="814955" y="468418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6"/>
          <p:cNvSpPr/>
          <p:nvPr/>
        </p:nvSpPr>
        <p:spPr>
          <a:xfrm rot="18900000">
            <a:off x="2412195"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6"/>
          <p:cNvSpPr/>
          <p:nvPr/>
        </p:nvSpPr>
        <p:spPr>
          <a:xfrm rot="18900000">
            <a:off x="4285632"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6"/>
          <p:cNvSpPr/>
          <p:nvPr/>
        </p:nvSpPr>
        <p:spPr>
          <a:xfrm rot="18900000">
            <a:off x="6159069"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6"/>
          <p:cNvSpPr/>
          <p:nvPr/>
        </p:nvSpPr>
        <p:spPr>
          <a:xfrm rot="18900000">
            <a:off x="8032507"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6"/>
          <p:cNvSpPr/>
          <p:nvPr/>
        </p:nvSpPr>
        <p:spPr>
          <a:xfrm rot="18900000">
            <a:off x="538758"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テキスト プレースホルダー 11"/>
          <p:cNvSpPr>
            <a:spLocks noGrp="1"/>
          </p:cNvSpPr>
          <p:nvPr>
            <p:ph type="body" sz="quarter" idx="36" hasCustomPrompt="1"/>
          </p:nvPr>
        </p:nvSpPr>
        <p:spPr>
          <a:xfrm rot="18900000">
            <a:off x="1116373" y="2852220"/>
            <a:ext cx="2382179"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63"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07"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286061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ig Title and Text">
    <p:spTree>
      <p:nvGrpSpPr>
        <p:cNvPr id="1" name=""/>
        <p:cNvGrpSpPr/>
        <p:nvPr/>
      </p:nvGrpSpPr>
      <p:grpSpPr>
        <a:xfrm>
          <a:off x="0" y="0"/>
          <a:ext cx="0" cy="0"/>
          <a:chOff x="0" y="0"/>
          <a:chExt cx="0" cy="0"/>
        </a:xfrm>
      </p:grpSpPr>
      <p:sp>
        <p:nvSpPr>
          <p:cNvPr id="14" name="正方形/長方形 13"/>
          <p:cNvSpPr/>
          <p:nvPr/>
        </p:nvSpPr>
        <p:spPr>
          <a:xfrm>
            <a:off x="0" y="0"/>
            <a:ext cx="12192000" cy="2989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タイトル プレースホルダー 1"/>
          <p:cNvSpPr>
            <a:spLocks noGrp="1"/>
          </p:cNvSpPr>
          <p:nvPr>
            <p:ph type="title" hasCustomPrompt="1"/>
          </p:nvPr>
        </p:nvSpPr>
        <p:spPr>
          <a:xfrm>
            <a:off x="454820" y="657984"/>
            <a:ext cx="11467281" cy="2254549"/>
          </a:xfrm>
          <a:prstGeom prst="rect">
            <a:avLst/>
          </a:prstGeom>
        </p:spPr>
        <p:txBody>
          <a:bodyPr vert="horz" lIns="163275" tIns="81638" rIns="163275" bIns="81638" rtlCol="0" anchor="b">
            <a:noAutofit/>
          </a:bodyPr>
          <a:lstStyle>
            <a:lvl1pPr>
              <a:defRPr sz="12001"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454821" y="3047999"/>
            <a:ext cx="5380428" cy="3028647"/>
          </a:xfrm>
        </p:spPr>
        <p:txBody>
          <a:bodyPr anchor="t">
            <a:noAutofit/>
          </a:bodyPr>
          <a:lstStyle>
            <a:lvl1pPr algn="l">
              <a:lnSpc>
                <a:spcPct val="100000"/>
              </a:lnSpc>
              <a:spcBef>
                <a:spcPts val="0"/>
              </a:spcBef>
              <a:defRPr sz="48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5846069" y="3173789"/>
            <a:ext cx="6076032" cy="289318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03249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p:nvSpPr>
        <p:spPr>
          <a:xfrm>
            <a:off x="0" y="4088193"/>
            <a:ext cx="12192000" cy="3047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1169670" y="4644571"/>
            <a:ext cx="1170920" cy="117081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931967" y="1067225"/>
            <a:ext cx="4603599" cy="460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円/楕円 1"/>
          <p:cNvSpPr/>
          <p:nvPr/>
        </p:nvSpPr>
        <p:spPr>
          <a:xfrm>
            <a:off x="1097441" y="1212190"/>
            <a:ext cx="4603599" cy="4603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円/楕円 24"/>
          <p:cNvSpPr/>
          <p:nvPr/>
        </p:nvSpPr>
        <p:spPr>
          <a:xfrm>
            <a:off x="5144857" y="1289337"/>
            <a:ext cx="936251" cy="936169"/>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593885" y="5602870"/>
            <a:ext cx="575785" cy="575735"/>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6" name="図プレースホルダー 5"/>
          <p:cNvSpPr>
            <a:spLocks noGrp="1"/>
          </p:cNvSpPr>
          <p:nvPr>
            <p:ph type="pic" sz="quarter" idx="14" hasCustomPrompt="1"/>
          </p:nvPr>
        </p:nvSpPr>
        <p:spPr>
          <a:xfrm>
            <a:off x="1010044" y="1125614"/>
            <a:ext cx="4602939" cy="4602539"/>
          </a:xfrm>
          <a:prstGeom prst="ellipse">
            <a:avLst/>
          </a:prstGeom>
          <a:solidFill>
            <a:schemeClr val="accent5">
              <a:lumMod val="20000"/>
              <a:lumOff val="80000"/>
            </a:schemeClr>
          </a:solidFill>
          <a:ln w="38100">
            <a:solidFill>
              <a:schemeClr val="accent5"/>
            </a:solidFill>
          </a:ln>
        </p:spPr>
        <p:txBody>
          <a:bodyPr>
            <a:normAutofit/>
          </a:bodyPr>
          <a:lstStyle>
            <a:lvl1pPr>
              <a:defRPr sz="12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6095471" y="1654626"/>
            <a:ext cx="5826630" cy="1016005"/>
          </a:xfrm>
          <a:prstGeom prst="rect">
            <a:avLst/>
          </a:prstGeom>
        </p:spPr>
        <p:txBody>
          <a:bodyPr vert="horz" lIns="163275" tIns="81638" rIns="163275" bIns="81638" rtlCol="0" anchor="b">
            <a:noAutofit/>
          </a:bodyPr>
          <a:lstStyle>
            <a:lvl1pPr>
              <a:defRPr sz="5334" baseline="0">
                <a:solidFill>
                  <a:schemeClr val="bg1"/>
                </a:solidFill>
              </a:defRPr>
            </a:lvl1pPr>
          </a:lstStyle>
          <a:p>
            <a:r>
              <a:rPr kumimoji="1" lang="en-US" altLang="ja-JP" dirty="0"/>
              <a:t>Title goes here</a:t>
            </a:r>
            <a:endParaRPr kumimoji="1" lang="ja-JP" altLang="en-US" dirty="0"/>
          </a:p>
        </p:txBody>
      </p:sp>
      <p:sp>
        <p:nvSpPr>
          <p:cNvPr id="9" name="円/楕円 8"/>
          <p:cNvSpPr/>
          <p:nvPr/>
        </p:nvSpPr>
        <p:spPr>
          <a:xfrm>
            <a:off x="6095471" y="280426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12"/>
          <p:cNvSpPr>
            <a:spLocks noGrp="1"/>
          </p:cNvSpPr>
          <p:nvPr>
            <p:ph type="pic" sz="quarter" idx="20" hasCustomPrompt="1"/>
          </p:nvPr>
        </p:nvSpPr>
        <p:spPr>
          <a:xfrm>
            <a:off x="6305887" y="3014668"/>
            <a:ext cx="368259" cy="368227"/>
          </a:xfrm>
        </p:spPr>
        <p:txBody>
          <a:bodyPr>
            <a:normAutofit/>
          </a:bodyPr>
          <a:lstStyle>
            <a:lvl1pPr>
              <a:defRPr sz="1067"/>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6977139" y="2804270"/>
            <a:ext cx="4944962" cy="789022"/>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6305887"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6681990"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9184804"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9560906"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6305887"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6681990"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9184804"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9560906"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p:nvSpPr>
        <p:spPr>
          <a:xfrm>
            <a:off x="6035497" y="1158692"/>
            <a:ext cx="336278" cy="33624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Tree>
    <p:extLst>
      <p:ext uri="{BB962C8B-B14F-4D97-AF65-F5344CB8AC3E}">
        <p14:creationId xmlns:p14="http://schemas.microsoft.com/office/powerpoint/2010/main" val="343181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grpSp>
        <p:nvGrpSpPr>
          <p:cNvPr id="39" name="グループ化 38"/>
          <p:cNvGrpSpPr/>
          <p:nvPr/>
        </p:nvGrpSpPr>
        <p:grpSpPr>
          <a:xfrm flipH="1">
            <a:off x="4102754" y="1687675"/>
            <a:ext cx="2704733" cy="5028221"/>
            <a:chOff x="1400631" y="2191657"/>
            <a:chExt cx="3439887" cy="6734629"/>
          </a:xfrm>
          <a:solidFill>
            <a:schemeClr val="bg1">
              <a:lumMod val="85000"/>
            </a:schemeClr>
          </a:solidFill>
        </p:grpSpPr>
        <p:sp>
          <p:nvSpPr>
            <p:cNvPr id="53" name="直角三角形 52"/>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直角三角形 53"/>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5" name="グループ化 84"/>
          <p:cNvGrpSpPr/>
          <p:nvPr/>
        </p:nvGrpSpPr>
        <p:grpSpPr>
          <a:xfrm>
            <a:off x="1398021" y="1689293"/>
            <a:ext cx="2704733" cy="5028221"/>
            <a:chOff x="1400631" y="2191657"/>
            <a:chExt cx="3439887" cy="6734629"/>
          </a:xfrm>
          <a:solidFill>
            <a:schemeClr val="bg1">
              <a:lumMod val="65000"/>
            </a:schemeClr>
          </a:solidFill>
        </p:grpSpPr>
        <p:sp>
          <p:nvSpPr>
            <p:cNvPr id="86" name="直角三角形 85"/>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7" name="直角三角形 86"/>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8" name="直角三角形 25"/>
          <p:cNvSpPr/>
          <p:nvPr/>
        </p:nvSpPr>
        <p:spPr>
          <a:xfrm rot="16200000" flipH="1">
            <a:off x="589910" y="-589912"/>
            <a:ext cx="2923613" cy="4103437"/>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フリーフォーム 67"/>
          <p:cNvSpPr/>
          <p:nvPr/>
        </p:nvSpPr>
        <p:spPr>
          <a:xfrm>
            <a:off x="4103435" y="1689293"/>
            <a:ext cx="667644" cy="1234321"/>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36" name="直角三角形 35"/>
          <p:cNvSpPr/>
          <p:nvPr/>
        </p:nvSpPr>
        <p:spPr>
          <a:xfrm rot="16200000" flipH="1">
            <a:off x="561868" y="3175947"/>
            <a:ext cx="2979697" cy="4103437"/>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p:nvPr/>
        </p:nvSpPr>
        <p:spPr>
          <a:xfrm rot="16200000" flipH="1">
            <a:off x="561868" y="645622"/>
            <a:ext cx="2979697" cy="4103437"/>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p:nvPr/>
        </p:nvSpPr>
        <p:spPr>
          <a:xfrm rot="16200000" flipH="1">
            <a:off x="561869" y="1910784"/>
            <a:ext cx="2979696" cy="4103436"/>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フリーフォーム 65"/>
          <p:cNvSpPr/>
          <p:nvPr/>
        </p:nvSpPr>
        <p:spPr>
          <a:xfrm>
            <a:off x="4103434" y="2665751"/>
            <a:ext cx="1351017" cy="1521264"/>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63" name="フリーフォーム 62"/>
          <p:cNvSpPr/>
          <p:nvPr/>
        </p:nvSpPr>
        <p:spPr>
          <a:xfrm>
            <a:off x="4103435" y="3639102"/>
            <a:ext cx="2034968" cy="1812382"/>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nvGrpSpPr>
          <p:cNvPr id="9" name="グループ化 8"/>
          <p:cNvGrpSpPr/>
          <p:nvPr/>
        </p:nvGrpSpPr>
        <p:grpSpPr>
          <a:xfrm>
            <a:off x="4103433" y="4613276"/>
            <a:ext cx="2704733" cy="2104237"/>
            <a:chOff x="7549101" y="6886372"/>
            <a:chExt cx="4056748" cy="3156356"/>
          </a:xfrm>
          <a:solidFill>
            <a:schemeClr val="accent4">
              <a:lumMod val="60000"/>
              <a:lumOff val="40000"/>
            </a:schemeClr>
          </a:solidFill>
        </p:grpSpPr>
        <p:sp>
          <p:nvSpPr>
            <p:cNvPr id="60" name="フリーフォーム 59"/>
            <p:cNvSpPr/>
            <p:nvPr/>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58" name="フリーフォーム 57"/>
            <p:cNvSpPr/>
            <p:nvPr/>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sp>
        <p:nvSpPr>
          <p:cNvPr id="59" name="テキスト プレースホルダー 6"/>
          <p:cNvSpPr>
            <a:spLocks noGrp="1"/>
          </p:cNvSpPr>
          <p:nvPr>
            <p:ph type="body" sz="quarter" idx="24" hasCustomPrompt="1"/>
          </p:nvPr>
        </p:nvSpPr>
        <p:spPr>
          <a:xfrm rot="1380000">
            <a:off x="853258" y="1149611"/>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853258" y="2418205"/>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853258" y="3686799"/>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853258" y="4955394"/>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p:nvSpPr>
        <p:spPr>
          <a:xfrm>
            <a:off x="4120371" y="2335395"/>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01</a:t>
            </a:r>
            <a:endParaRPr kumimoji="1" lang="ja-JP" altLang="en-US" sz="2667" dirty="0">
              <a:solidFill>
                <a:schemeClr val="bg1"/>
              </a:solidFill>
            </a:endParaRPr>
          </a:p>
        </p:txBody>
      </p:sp>
      <p:sp>
        <p:nvSpPr>
          <p:cNvPr id="65" name="テキスト ボックス 64"/>
          <p:cNvSpPr txBox="1"/>
          <p:nvPr/>
        </p:nvSpPr>
        <p:spPr>
          <a:xfrm>
            <a:off x="4476330" y="3438303"/>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02</a:t>
            </a:r>
            <a:endParaRPr kumimoji="1" lang="ja-JP" altLang="en-US" sz="2667" dirty="0">
              <a:solidFill>
                <a:schemeClr val="bg1"/>
              </a:solidFill>
            </a:endParaRPr>
          </a:p>
        </p:txBody>
      </p:sp>
      <p:sp>
        <p:nvSpPr>
          <p:cNvPr id="67" name="テキスト ボックス 66"/>
          <p:cNvSpPr txBox="1"/>
          <p:nvPr/>
        </p:nvSpPr>
        <p:spPr>
          <a:xfrm>
            <a:off x="4847286" y="4548907"/>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03</a:t>
            </a:r>
            <a:endParaRPr kumimoji="1" lang="ja-JP" altLang="en-US" sz="2667" dirty="0">
              <a:solidFill>
                <a:schemeClr val="bg1"/>
              </a:solidFill>
            </a:endParaRPr>
          </a:p>
        </p:txBody>
      </p:sp>
      <p:sp>
        <p:nvSpPr>
          <p:cNvPr id="69" name="テキスト ボックス 68"/>
          <p:cNvSpPr txBox="1"/>
          <p:nvPr/>
        </p:nvSpPr>
        <p:spPr>
          <a:xfrm>
            <a:off x="5200100" y="5643334"/>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04</a:t>
            </a:r>
            <a:endParaRPr kumimoji="1" lang="ja-JP" altLang="en-US" sz="2667" dirty="0">
              <a:solidFill>
                <a:schemeClr val="bg1"/>
              </a:solidFill>
            </a:endParaRPr>
          </a:p>
        </p:txBody>
      </p:sp>
      <p:sp>
        <p:nvSpPr>
          <p:cNvPr id="70" name="図プレースホルダー 7"/>
          <p:cNvSpPr>
            <a:spLocks noGrp="1"/>
          </p:cNvSpPr>
          <p:nvPr>
            <p:ph type="pic" sz="quarter" idx="18" hasCustomPrompt="1"/>
          </p:nvPr>
        </p:nvSpPr>
        <p:spPr>
          <a:xfrm rot="1380000">
            <a:off x="3366224" y="1900900"/>
            <a:ext cx="443008" cy="442969"/>
          </a:xfrm>
        </p:spPr>
        <p:txBody>
          <a:bodyPr>
            <a:normAutofit/>
          </a:bodyPr>
          <a:lstStyle>
            <a:lvl1pPr>
              <a:defRPr sz="8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3366224" y="3168130"/>
            <a:ext cx="443008" cy="442969"/>
          </a:xfrm>
        </p:spPr>
        <p:txBody>
          <a:bodyPr>
            <a:normAutofit/>
          </a:bodyPr>
          <a:lstStyle>
            <a:lvl1pPr>
              <a:defRPr sz="8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3366224" y="4435361"/>
            <a:ext cx="443008" cy="442969"/>
          </a:xfrm>
        </p:spPr>
        <p:txBody>
          <a:bodyPr>
            <a:normAutofit/>
          </a:bodyPr>
          <a:lstStyle>
            <a:lvl1pPr>
              <a:defRPr sz="8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3366224" y="5702592"/>
            <a:ext cx="443008" cy="442969"/>
          </a:xfrm>
        </p:spPr>
        <p:txBody>
          <a:bodyPr>
            <a:normAutofit/>
          </a:bodyPr>
          <a:lstStyle>
            <a:lvl1pPr>
              <a:defRPr sz="8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4801788" y="1642182"/>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5509613" y="2597005"/>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6195126" y="3551828"/>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6830906" y="4506651"/>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タイトル プレースホルダー 1"/>
          <p:cNvSpPr>
            <a:spLocks noGrp="1"/>
          </p:cNvSpPr>
          <p:nvPr>
            <p:ph type="title" hasCustomPrompt="1"/>
          </p:nvPr>
        </p:nvSpPr>
        <p:spPr>
          <a:xfrm>
            <a:off x="4029376" y="164638"/>
            <a:ext cx="78440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4077385" y="1028734"/>
            <a:ext cx="7773384"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p:nvSpPr>
        <p:spPr>
          <a:xfrm>
            <a:off x="4125395"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29713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5 Simple Lis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p:nvSpPr>
        <p:spPr>
          <a:xfrm>
            <a:off x="1771139" y="1896217"/>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1771139" y="2789402"/>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8" name="テキスト プレースホルダー 6"/>
          <p:cNvSpPr>
            <a:spLocks noGrp="1"/>
          </p:cNvSpPr>
          <p:nvPr>
            <p:ph type="body" sz="quarter" idx="28" hasCustomPrompt="1"/>
          </p:nvPr>
        </p:nvSpPr>
        <p:spPr>
          <a:xfrm>
            <a:off x="2374879" y="182389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2374879" y="2717076"/>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p:nvSpPr>
        <p:spPr>
          <a:xfrm>
            <a:off x="1771139" y="3682587"/>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1" name="テキスト プレースホルダー 6"/>
          <p:cNvSpPr>
            <a:spLocks noGrp="1"/>
          </p:cNvSpPr>
          <p:nvPr>
            <p:ph type="body" sz="quarter" idx="31" hasCustomPrompt="1"/>
          </p:nvPr>
        </p:nvSpPr>
        <p:spPr>
          <a:xfrm>
            <a:off x="2374879" y="361026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p:nvSpPr>
        <p:spPr>
          <a:xfrm>
            <a:off x="1771139" y="4575773"/>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13" name="テキスト プレースホルダー 6"/>
          <p:cNvSpPr>
            <a:spLocks noGrp="1"/>
          </p:cNvSpPr>
          <p:nvPr>
            <p:ph type="body" sz="quarter" idx="33" hasCustomPrompt="1"/>
          </p:nvPr>
        </p:nvSpPr>
        <p:spPr>
          <a:xfrm>
            <a:off x="2374879" y="4503447"/>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p:nvSpPr>
        <p:spPr>
          <a:xfrm>
            <a:off x="1771139" y="5468958"/>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5" name="テキスト プレースホルダー 6"/>
          <p:cNvSpPr>
            <a:spLocks noGrp="1"/>
          </p:cNvSpPr>
          <p:nvPr>
            <p:ph type="body" sz="quarter" idx="35" hasCustomPrompt="1"/>
          </p:nvPr>
        </p:nvSpPr>
        <p:spPr>
          <a:xfrm>
            <a:off x="2374879" y="5396632"/>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9560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81923921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Tree>
    <p:extLst>
      <p:ext uri="{BB962C8B-B14F-4D97-AF65-F5344CB8AC3E}">
        <p14:creationId xmlns:p14="http://schemas.microsoft.com/office/powerpoint/2010/main" val="196656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95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63033A-93F4-C449-81E5-6E428F9292D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363EAE99-8FB8-654A-B133-19662925D4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BO"/>
          </a:p>
        </p:txBody>
      </p:sp>
      <p:sp>
        <p:nvSpPr>
          <p:cNvPr id="4" name="Marcador de posición de fecha 3">
            <a:extLst>
              <a:ext uri="{FF2B5EF4-FFF2-40B4-BE49-F238E27FC236}">
                <a16:creationId xmlns:a16="http://schemas.microsoft.com/office/drawing/2014/main" id="{0CEC1285-8B24-0B4B-A2CF-953F953C3996}"/>
              </a:ext>
            </a:extLst>
          </p:cNvPr>
          <p:cNvSpPr>
            <a:spLocks noGrp="1"/>
          </p:cNvSpPr>
          <p:nvPr>
            <p:ph type="dt" sz="half" idx="10"/>
          </p:nvPr>
        </p:nvSpPr>
        <p:spPr/>
        <p:txBody>
          <a:bodyPr/>
          <a:lstStyle/>
          <a:p>
            <a:endParaRPr lang="es-BO"/>
          </a:p>
        </p:txBody>
      </p:sp>
      <p:sp>
        <p:nvSpPr>
          <p:cNvPr id="5" name="Marcador de posición de pie de página 4">
            <a:extLst>
              <a:ext uri="{FF2B5EF4-FFF2-40B4-BE49-F238E27FC236}">
                <a16:creationId xmlns:a16="http://schemas.microsoft.com/office/drawing/2014/main" id="{CD91EEC0-EF06-7347-B9C5-9A05F6424F43}"/>
              </a:ext>
            </a:extLst>
          </p:cNvPr>
          <p:cNvSpPr>
            <a:spLocks noGrp="1"/>
          </p:cNvSpPr>
          <p:nvPr>
            <p:ph type="ftr" sz="quarter" idx="11"/>
          </p:nvPr>
        </p:nvSpPr>
        <p:spPr/>
        <p:txBody>
          <a:bodyPr/>
          <a:lstStyle/>
          <a:p>
            <a:endParaRPr lang="es-BO"/>
          </a:p>
        </p:txBody>
      </p:sp>
      <p:sp>
        <p:nvSpPr>
          <p:cNvPr id="6" name="Marcador de posición de número de diapositiva 5">
            <a:extLst>
              <a:ext uri="{FF2B5EF4-FFF2-40B4-BE49-F238E27FC236}">
                <a16:creationId xmlns:a16="http://schemas.microsoft.com/office/drawing/2014/main" id="{90AD4FA5-CD76-D547-A72D-609E2A554947}"/>
              </a:ext>
            </a:extLst>
          </p:cNvPr>
          <p:cNvSpPr>
            <a:spLocks noGrp="1"/>
          </p:cNvSpPr>
          <p:nvPr>
            <p:ph type="sldNum" sz="quarter" idx="12"/>
          </p:nvPr>
        </p:nvSpPr>
        <p:spPr/>
        <p:txBody>
          <a:bodyPr/>
          <a:lstStyle/>
          <a:p>
            <a:fld id="{55E62692-2A8E-114E-9719-0F2752A4D4FB}" type="slidenum">
              <a:rPr lang="es-BO" smtClean="0"/>
              <a:t>‹Nº›</a:t>
            </a:fld>
            <a:endParaRPr lang="es-BO"/>
          </a:p>
        </p:txBody>
      </p:sp>
    </p:spTree>
    <p:extLst>
      <p:ext uri="{BB962C8B-B14F-4D97-AF65-F5344CB8AC3E}">
        <p14:creationId xmlns:p14="http://schemas.microsoft.com/office/powerpoint/2010/main" val="108394039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5" name="テキスト プレースホルダー 6"/>
          <p:cNvSpPr>
            <a:spLocks noGrp="1"/>
          </p:cNvSpPr>
          <p:nvPr>
            <p:ph type="body" sz="quarter" idx="14" hasCustomPrompt="1"/>
          </p:nvPr>
        </p:nvSpPr>
        <p:spPr>
          <a:xfrm>
            <a:off x="718936" y="2852936"/>
            <a:ext cx="10801146" cy="220824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p:nvSpPr>
        <p:spPr>
          <a:xfrm>
            <a:off x="814955" y="275692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70161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3600000">
            <a:off x="777225" y="234017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アーチ 12"/>
          <p:cNvSpPr/>
          <p:nvPr/>
        </p:nvSpPr>
        <p:spPr>
          <a:xfrm rot="6618510">
            <a:off x="854950" y="2417910"/>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テキスト プレースホルダー 6"/>
          <p:cNvSpPr>
            <a:spLocks noGrp="1"/>
          </p:cNvSpPr>
          <p:nvPr>
            <p:ph type="body" sz="quarter" idx="15" hasCustomPrompt="1"/>
          </p:nvPr>
        </p:nvSpPr>
        <p:spPr>
          <a:xfrm>
            <a:off x="1348817" y="2497201"/>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0" y="2967985"/>
            <a:ext cx="9292823" cy="215188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428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アーチ 19"/>
          <p:cNvSpPr/>
          <p:nvPr/>
        </p:nvSpPr>
        <p:spPr>
          <a:xfrm rot="3600000">
            <a:off x="777225" y="1962047"/>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アーチ 20"/>
          <p:cNvSpPr/>
          <p:nvPr/>
        </p:nvSpPr>
        <p:spPr>
          <a:xfrm rot="6618510">
            <a:off x="854950" y="2039779"/>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テキスト プレースホルダー 6"/>
          <p:cNvSpPr>
            <a:spLocks noGrp="1"/>
          </p:cNvSpPr>
          <p:nvPr>
            <p:ph type="body" sz="quarter" idx="15" hasCustomPrompt="1"/>
          </p:nvPr>
        </p:nvSpPr>
        <p:spPr>
          <a:xfrm>
            <a:off x="1348818" y="2119070"/>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アーチ 27"/>
          <p:cNvSpPr/>
          <p:nvPr/>
        </p:nvSpPr>
        <p:spPr>
          <a:xfrm rot="6618510">
            <a:off x="6355316" y="203771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6"/>
          <p:cNvSpPr>
            <a:spLocks noGrp="1"/>
          </p:cNvSpPr>
          <p:nvPr>
            <p:ph type="body" sz="quarter" idx="16" hasCustomPrompt="1"/>
          </p:nvPr>
        </p:nvSpPr>
        <p:spPr>
          <a:xfrm>
            <a:off x="6849184" y="211700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0"/>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2016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図プレースホルダー 5"/>
          <p:cNvSpPr>
            <a:spLocks noGrp="1"/>
          </p:cNvSpPr>
          <p:nvPr>
            <p:ph type="pic" sz="quarter" idx="14" hasCustomPrompt="1"/>
          </p:nvPr>
        </p:nvSpPr>
        <p:spPr>
          <a:xfrm>
            <a:off x="173136"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0"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2" y="436336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6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8" y="436336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6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6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p:nvSpPr>
        <p:spPr>
          <a:xfrm>
            <a:off x="814955" y="5013176"/>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55609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0" y="1876403"/>
            <a:ext cx="6443876" cy="2208245"/>
            <a:chOff x="0" y="2839244"/>
            <a:chExt cx="9664975" cy="3312368"/>
          </a:xfrm>
          <a:solidFill>
            <a:schemeClr val="accent3"/>
          </a:solidFill>
        </p:grpSpPr>
        <p:sp>
          <p:nvSpPr>
            <p:cNvPr id="5" name="正方形/長方形 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 name="直角三角形 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4" name="グループ化 33"/>
          <p:cNvGrpSpPr/>
          <p:nvPr/>
        </p:nvGrpSpPr>
        <p:grpSpPr>
          <a:xfrm rot="10800000">
            <a:off x="5748124" y="2202047"/>
            <a:ext cx="6443876" cy="2208245"/>
            <a:chOff x="0" y="2839244"/>
            <a:chExt cx="9664975" cy="3312368"/>
          </a:xfrm>
          <a:solidFill>
            <a:schemeClr val="accent2"/>
          </a:solidFill>
        </p:grpSpPr>
        <p:sp>
          <p:nvSpPr>
            <p:cNvPr id="35" name="正方形/長方形 3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直角三角形 3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37" name="テキスト プレースホルダー 6"/>
          <p:cNvSpPr>
            <a:spLocks noGrp="1"/>
          </p:cNvSpPr>
          <p:nvPr>
            <p:ph type="body" sz="quarter" idx="27" hasCustomPrompt="1"/>
          </p:nvPr>
        </p:nvSpPr>
        <p:spPr>
          <a:xfrm>
            <a:off x="556641" y="2069094"/>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1" y="2403572"/>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p:nvGrpSpPr>
        <p:grpSpPr>
          <a:xfrm>
            <a:off x="0" y="4074294"/>
            <a:ext cx="6468055" cy="79353"/>
            <a:chOff x="0" y="6111441"/>
            <a:chExt cx="9701241" cy="119030"/>
          </a:xfrm>
          <a:solidFill>
            <a:schemeClr val="accent3">
              <a:lumMod val="60000"/>
              <a:lumOff val="40000"/>
            </a:schemeClr>
          </a:solidFill>
        </p:grpSpPr>
        <p:sp>
          <p:nvSpPr>
            <p:cNvPr id="40" name="正方形/長方形 39"/>
            <p:cNvSpPr/>
            <p:nvPr/>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
          <p:nvSpPr>
            <p:cNvPr id="41" name="直角三角形 40"/>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grpSp>
      <p:grpSp>
        <p:nvGrpSpPr>
          <p:cNvPr id="42" name="グループ化 41"/>
          <p:cNvGrpSpPr/>
          <p:nvPr/>
        </p:nvGrpSpPr>
        <p:grpSpPr>
          <a:xfrm rot="10800000">
            <a:off x="5721828" y="2133277"/>
            <a:ext cx="6470171" cy="79353"/>
            <a:chOff x="-3174" y="6111441"/>
            <a:chExt cx="9704415" cy="119030"/>
          </a:xfrm>
          <a:solidFill>
            <a:schemeClr val="accent2">
              <a:lumMod val="60000"/>
              <a:lumOff val="40000"/>
            </a:schemeClr>
          </a:solidFill>
        </p:grpSpPr>
        <p:sp>
          <p:nvSpPr>
            <p:cNvPr id="43" name="正方形/長方形 42"/>
            <p:cNvSpPr/>
            <p:nvPr/>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直角三角形 43"/>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45" name="テキスト プレースホルダー 6"/>
          <p:cNvSpPr>
            <a:spLocks noGrp="1"/>
          </p:cNvSpPr>
          <p:nvPr>
            <p:ph type="body" sz="quarter" idx="14" hasCustomPrompt="1"/>
          </p:nvPr>
        </p:nvSpPr>
        <p:spPr>
          <a:xfrm>
            <a:off x="553025" y="4232388"/>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01" y="4486492"/>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3714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p:nvSpPr>
        <p:spPr>
          <a:xfrm rot="3600000">
            <a:off x="777225" y="4560709"/>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3" name="アーチ 42"/>
          <p:cNvSpPr/>
          <p:nvPr/>
        </p:nvSpPr>
        <p:spPr>
          <a:xfrm rot="6618510">
            <a:off x="854950" y="4638441"/>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0" y="5188517"/>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9723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776469"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0" name="アーチ 19"/>
          <p:cNvSpPr/>
          <p:nvPr/>
        </p:nvSpPr>
        <p:spPr>
          <a:xfrm rot="6618510">
            <a:off x="854195" y="464232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1348062"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5" y="519239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35804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746654"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967996"/>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4047287"/>
            <a:ext cx="4746654"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6248557"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アーチ 19"/>
          <p:cNvSpPr/>
          <p:nvPr/>
        </p:nvSpPr>
        <p:spPr>
          <a:xfrm rot="6618510">
            <a:off x="6326282" y="1693336"/>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6820149" y="1772628"/>
            <a:ext cx="4746654"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33" y="2243412"/>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p:nvSpPr>
        <p:spPr>
          <a:xfrm rot="3600000">
            <a:off x="6248557"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アーチ 23"/>
          <p:cNvSpPr/>
          <p:nvPr/>
        </p:nvSpPr>
        <p:spPr>
          <a:xfrm rot="6618510">
            <a:off x="6326282" y="3970029"/>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テキスト プレースホルダー 6"/>
          <p:cNvSpPr>
            <a:spLocks noGrp="1"/>
          </p:cNvSpPr>
          <p:nvPr>
            <p:ph type="body" sz="quarter" idx="20" hasCustomPrompt="1"/>
          </p:nvPr>
        </p:nvSpPr>
        <p:spPr>
          <a:xfrm>
            <a:off x="6820149" y="4049320"/>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33" y="4520105"/>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195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34216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192530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15" y="1604797"/>
            <a:ext cx="7536285"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5"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p:nvSpPr>
        <p:spPr>
          <a:xfrm>
            <a:off x="814955" y="501317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649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9"/>
          <p:cNvSpPr>
            <a:spLocks noGrp="1"/>
          </p:cNvSpPr>
          <p:nvPr>
            <p:ph type="pic" sz="quarter" idx="14" hasCustomPrompt="1"/>
          </p:nvPr>
        </p:nvSpPr>
        <p:spPr>
          <a:xfrm>
            <a:off x="0"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383"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2"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01317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1"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2975940"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a:off x="8688512"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80268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4 Icons and Items">
    <p:spTree>
      <p:nvGrpSpPr>
        <p:cNvPr id="1" name=""/>
        <p:cNvGrpSpPr/>
        <p:nvPr/>
      </p:nvGrpSpPr>
      <p:grpSpPr>
        <a:xfrm>
          <a:off x="0" y="0"/>
          <a:ext cx="0" cy="0"/>
          <a:chOff x="0" y="0"/>
          <a:chExt cx="0" cy="0"/>
        </a:xfrm>
      </p:grpSpPr>
      <p:sp>
        <p:nvSpPr>
          <p:cNvPr id="53" name="円/楕円 52"/>
          <p:cNvSpPr/>
          <p:nvPr/>
        </p:nvSpPr>
        <p:spPr>
          <a:xfrm>
            <a:off x="4051237" y="2022707"/>
            <a:ext cx="1578183" cy="157804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6671177" y="2022706"/>
            <a:ext cx="1578183" cy="157804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9291117" y="2022706"/>
            <a:ext cx="1578183" cy="157804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429401" y="2022705"/>
            <a:ext cx="1578183" cy="15780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3949628" y="1954974"/>
            <a:ext cx="1578183" cy="157804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6569568" y="1954973"/>
            <a:ext cx="1578183" cy="157804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円/楕円 50"/>
          <p:cNvSpPr/>
          <p:nvPr/>
        </p:nvSpPr>
        <p:spPr>
          <a:xfrm>
            <a:off x="9189508" y="1954972"/>
            <a:ext cx="1578183" cy="157804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327792" y="1954972"/>
            <a:ext cx="1578183" cy="157804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3996939" y="1988842"/>
            <a:ext cx="1578183" cy="15780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16879" y="1988842"/>
            <a:ext cx="1578183" cy="1578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9236819" y="1988841"/>
            <a:ext cx="1578183" cy="15780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375103" y="1988840"/>
            <a:ext cx="1578183" cy="157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12"/>
          <p:cNvSpPr>
            <a:spLocks noGrp="1"/>
          </p:cNvSpPr>
          <p:nvPr>
            <p:ph type="pic" sz="quarter" idx="17" hasCustomPrompt="1"/>
          </p:nvPr>
        </p:nvSpPr>
        <p:spPr>
          <a:xfrm>
            <a:off x="4503319" y="2495179"/>
            <a:ext cx="565421" cy="565372"/>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7123260" y="2495178"/>
            <a:ext cx="565421" cy="565372"/>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9743199"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0" hasCustomPrompt="1"/>
          </p:nvPr>
        </p:nvSpPr>
        <p:spPr>
          <a:xfrm>
            <a:off x="1881483"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7" y="3667685"/>
            <a:ext cx="2455554"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083980" y="419574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3538839" y="3666122"/>
            <a:ext cx="2477334"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57"/>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3704552" y="4194181"/>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6163041" y="3667685"/>
            <a:ext cx="2477334"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6325124" y="419574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テキスト プレースホルダー 6"/>
          <p:cNvSpPr>
            <a:spLocks noGrp="1"/>
          </p:cNvSpPr>
          <p:nvPr>
            <p:ph type="body" sz="quarter" idx="29" hasCustomPrompt="1"/>
          </p:nvPr>
        </p:nvSpPr>
        <p:spPr>
          <a:xfrm>
            <a:off x="8787242" y="3667685"/>
            <a:ext cx="2477334"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2"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8945696" y="419574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84442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53" name="円/楕円 52"/>
          <p:cNvSpPr/>
          <p:nvPr/>
        </p:nvSpPr>
        <p:spPr>
          <a:xfrm>
            <a:off x="5164467" y="1887240"/>
            <a:ext cx="1967237" cy="196706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a:off x="8605058" y="1887240"/>
            <a:ext cx="1967237" cy="196706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p:nvSpPr>
        <p:spPr>
          <a:xfrm>
            <a:off x="1723876" y="1887238"/>
            <a:ext cx="1967237" cy="19670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p:nvSpPr>
        <p:spPr>
          <a:xfrm>
            <a:off x="5062858" y="1819507"/>
            <a:ext cx="1967237" cy="196706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8503449" y="1819506"/>
            <a:ext cx="1967237" cy="196706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1622267" y="1819505"/>
            <a:ext cx="1967237" cy="196706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110169" y="1853376"/>
            <a:ext cx="1967237" cy="1967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8550760" y="1853375"/>
            <a:ext cx="1967237" cy="1967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669578" y="1853374"/>
            <a:ext cx="1967237" cy="196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21" hasCustomPrompt="1"/>
          </p:nvPr>
        </p:nvSpPr>
        <p:spPr>
          <a:xfrm>
            <a:off x="1096105" y="3904247"/>
            <a:ext cx="30907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p:nvSpPr>
        <p:spPr>
          <a:xfrm>
            <a:off x="1577508" y="443230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4534794" y="3902684"/>
            <a:ext cx="3118201"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5"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5039982" y="443074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7975277" y="3904247"/>
            <a:ext cx="3118201"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p:nvSpPr>
        <p:spPr>
          <a:xfrm>
            <a:off x="8476836" y="443230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29" hasCustomPrompt="1"/>
          </p:nvPr>
        </p:nvSpPr>
        <p:spPr>
          <a:xfrm>
            <a:off x="1714199"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881"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63"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60256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6 Icon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図プレースホルダー 12"/>
          <p:cNvSpPr>
            <a:spLocks noGrp="1"/>
          </p:cNvSpPr>
          <p:nvPr>
            <p:ph type="pic" sz="quarter" idx="20" hasCustomPrompt="1"/>
          </p:nvPr>
        </p:nvSpPr>
        <p:spPr>
          <a:xfrm>
            <a:off x="59328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図プレースホルダー 12"/>
          <p:cNvSpPr>
            <a:spLocks noGrp="1"/>
          </p:cNvSpPr>
          <p:nvPr>
            <p:ph type="pic" sz="quarter" idx="25" hasCustomPrompt="1"/>
          </p:nvPr>
        </p:nvSpPr>
        <p:spPr>
          <a:xfrm>
            <a:off x="4424027"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図プレースホルダー 12"/>
          <p:cNvSpPr>
            <a:spLocks noGrp="1"/>
          </p:cNvSpPr>
          <p:nvPr>
            <p:ph type="pic" sz="quarter" idx="28" hasCustomPrompt="1"/>
          </p:nvPr>
        </p:nvSpPr>
        <p:spPr>
          <a:xfrm>
            <a:off x="825130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図プレースホルダー 12"/>
          <p:cNvSpPr>
            <a:spLocks noGrp="1"/>
          </p:cNvSpPr>
          <p:nvPr>
            <p:ph type="pic" sz="quarter" idx="31" hasCustomPrompt="1"/>
          </p:nvPr>
        </p:nvSpPr>
        <p:spPr>
          <a:xfrm>
            <a:off x="60119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図プレースホルダー 12"/>
          <p:cNvSpPr>
            <a:spLocks noGrp="1"/>
          </p:cNvSpPr>
          <p:nvPr>
            <p:ph type="pic" sz="quarter" idx="34" hasCustomPrompt="1"/>
          </p:nvPr>
        </p:nvSpPr>
        <p:spPr>
          <a:xfrm>
            <a:off x="4431936"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図プレースホルダー 12"/>
          <p:cNvSpPr>
            <a:spLocks noGrp="1"/>
          </p:cNvSpPr>
          <p:nvPr>
            <p:ph type="pic" sz="quarter" idx="37" hasCustomPrompt="1"/>
          </p:nvPr>
        </p:nvSpPr>
        <p:spPr>
          <a:xfrm>
            <a:off x="825921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36990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正方形/長方形 5"/>
          <p:cNvSpPr/>
          <p:nvPr/>
        </p:nvSpPr>
        <p:spPr>
          <a:xfrm>
            <a:off x="0"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平行四辺形 11"/>
          <p:cNvSpPr/>
          <p:nvPr/>
        </p:nvSpPr>
        <p:spPr>
          <a:xfrm>
            <a:off x="1200104" y="2564904"/>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1" hasCustomPrompt="1"/>
          </p:nvPr>
        </p:nvSpPr>
        <p:spPr>
          <a:xfrm>
            <a:off x="282310" y="1964837"/>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p:nvSpPr>
        <p:spPr>
          <a:xfrm>
            <a:off x="2400208" y="3653025"/>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平行四辺形 22"/>
          <p:cNvSpPr/>
          <p:nvPr/>
        </p:nvSpPr>
        <p:spPr>
          <a:xfrm>
            <a:off x="3599122" y="4741146"/>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1200104"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240020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正方形/長方形 18"/>
          <p:cNvSpPr/>
          <p:nvPr/>
        </p:nvSpPr>
        <p:spPr>
          <a:xfrm>
            <a:off x="359912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2" hasCustomPrompt="1"/>
          </p:nvPr>
        </p:nvSpPr>
        <p:spPr>
          <a:xfrm>
            <a:off x="1481474" y="3052958"/>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11" y="4141079"/>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22" y="5229200"/>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43" y="1778951"/>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56" y="5047088"/>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5999981" y="2866576"/>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293" y="3955193"/>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186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6 numeric List">
    <p:spTree>
      <p:nvGrpSpPr>
        <p:cNvPr id="1" name=""/>
        <p:cNvGrpSpPr/>
        <p:nvPr/>
      </p:nvGrpSpPr>
      <p:grpSpPr>
        <a:xfrm>
          <a:off x="0" y="0"/>
          <a:ext cx="0" cy="0"/>
          <a:chOff x="0" y="0"/>
          <a:chExt cx="0" cy="0"/>
        </a:xfrm>
      </p:grpSpPr>
      <p:sp>
        <p:nvSpPr>
          <p:cNvPr id="19" name="円/楕円 18"/>
          <p:cNvSpPr/>
          <p:nvPr/>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2</a:t>
            </a:r>
            <a:endParaRPr kumimoji="1" lang="ja-JP" altLang="en-US" sz="2400"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3</a:t>
            </a:r>
            <a:endParaRPr kumimoji="1" lang="ja-JP" altLang="en-US" sz="2400"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4</a:t>
            </a:r>
            <a:endParaRPr kumimoji="1" lang="ja-JP" altLang="en-US" sz="2400"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5</a:t>
            </a:r>
            <a:endParaRPr kumimoji="1" lang="ja-JP" altLang="en-US" sz="2400"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6</a:t>
            </a:r>
            <a:endParaRPr kumimoji="1" lang="ja-JP" altLang="en-US" sz="2400"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70662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4198704" y="448765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0" name="円/楕円 39"/>
          <p:cNvSpPr/>
          <p:nvPr/>
        </p:nvSpPr>
        <p:spPr>
          <a:xfrm>
            <a:off x="1378735" y="214803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97727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p:nvSpPr>
        <p:spPr>
          <a:xfrm>
            <a:off x="1269469" y="206526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図プレースホルダー 5"/>
          <p:cNvSpPr>
            <a:spLocks noGrp="1"/>
          </p:cNvSpPr>
          <p:nvPr>
            <p:ph type="pic" sz="quarter" idx="14" hasCustomPrompt="1"/>
          </p:nvPr>
        </p:nvSpPr>
        <p:spPr>
          <a:xfrm>
            <a:off x="1378735" y="214803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p:nvSpPr>
        <p:spPr>
          <a:xfrm>
            <a:off x="514564" y="205202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円/楕円 44"/>
          <p:cNvSpPr/>
          <p:nvPr/>
        </p:nvSpPr>
        <p:spPr>
          <a:xfrm>
            <a:off x="1433368"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円/楕円 45"/>
          <p:cNvSpPr/>
          <p:nvPr/>
        </p:nvSpPr>
        <p:spPr>
          <a:xfrm>
            <a:off x="4867212" y="423155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7" name="テキスト プレースホルダー 6"/>
          <p:cNvSpPr>
            <a:spLocks noGrp="1"/>
          </p:cNvSpPr>
          <p:nvPr>
            <p:ph type="body" sz="quarter" idx="15" hasCustomPrompt="1"/>
          </p:nvPr>
        </p:nvSpPr>
        <p:spPr>
          <a:xfrm>
            <a:off x="5341171" y="2853952"/>
            <a:ext cx="5822435" cy="257801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p:nvSpPr>
        <p:spPr>
          <a:xfrm>
            <a:off x="5437190" y="273169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テキスト プレースホルダー 6"/>
          <p:cNvSpPr>
            <a:spLocks noGrp="1"/>
          </p:cNvSpPr>
          <p:nvPr>
            <p:ph type="body" sz="quarter" idx="16" hasCustomPrompt="1"/>
          </p:nvPr>
        </p:nvSpPr>
        <p:spPr>
          <a:xfrm>
            <a:off x="5341171" y="2086482"/>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1914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Images and Text">
    <p:spTree>
      <p:nvGrpSpPr>
        <p:cNvPr id="1" name=""/>
        <p:cNvGrpSpPr/>
        <p:nvPr/>
      </p:nvGrpSpPr>
      <p:grpSpPr>
        <a:xfrm>
          <a:off x="0" y="0"/>
          <a:ext cx="0" cy="0"/>
          <a:chOff x="0" y="0"/>
          <a:chExt cx="0" cy="0"/>
        </a:xfrm>
      </p:grpSpPr>
      <p:sp>
        <p:nvSpPr>
          <p:cNvPr id="40" name="円/楕円 39"/>
          <p:cNvSpPr/>
          <p:nvPr/>
        </p:nvSpPr>
        <p:spPr>
          <a:xfrm>
            <a:off x="2972488" y="2275085"/>
            <a:ext cx="2681623" cy="2681390"/>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1" name="円/楕円 40"/>
          <p:cNvSpPr/>
          <p:nvPr/>
        </p:nvSpPr>
        <p:spPr>
          <a:xfrm>
            <a:off x="1630623" y="4043348"/>
            <a:ext cx="1944955"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 name="円/楕円 4"/>
          <p:cNvSpPr/>
          <p:nvPr/>
        </p:nvSpPr>
        <p:spPr>
          <a:xfrm>
            <a:off x="1246536" y="1861776"/>
            <a:ext cx="2053478" cy="205329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0" name="円/楕円 29"/>
          <p:cNvSpPr/>
          <p:nvPr/>
        </p:nvSpPr>
        <p:spPr>
          <a:xfrm>
            <a:off x="4784115" y="4840556"/>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31" name="円/楕円 30"/>
          <p:cNvSpPr/>
          <p:nvPr/>
        </p:nvSpPr>
        <p:spPr>
          <a:xfrm>
            <a:off x="1049571" y="4110206"/>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5"/>
          <p:cNvSpPr>
            <a:spLocks noGrp="1"/>
          </p:cNvSpPr>
          <p:nvPr>
            <p:ph type="pic" sz="quarter" idx="14" hasCustomPrompt="1"/>
          </p:nvPr>
        </p:nvSpPr>
        <p:spPr>
          <a:xfrm>
            <a:off x="1178797" y="1790262"/>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3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75" y="4012103"/>
            <a:ext cx="1895548" cy="1895383"/>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p:nvSpPr>
        <p:spPr>
          <a:xfrm>
            <a:off x="602682" y="3544278"/>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円/楕円 32"/>
          <p:cNvSpPr/>
          <p:nvPr/>
        </p:nvSpPr>
        <p:spPr>
          <a:xfrm>
            <a:off x="1376435"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円/楕円 33"/>
          <p:cNvSpPr/>
          <p:nvPr/>
        </p:nvSpPr>
        <p:spPr>
          <a:xfrm>
            <a:off x="4245655" y="523727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1" name="アーチ 20"/>
          <p:cNvSpPr/>
          <p:nvPr/>
        </p:nvSpPr>
        <p:spPr>
          <a:xfrm rot="3600000">
            <a:off x="6109413" y="1613571"/>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アーチ 21"/>
          <p:cNvSpPr/>
          <p:nvPr/>
        </p:nvSpPr>
        <p:spPr>
          <a:xfrm rot="6618510">
            <a:off x="6187138" y="1691303"/>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テキスト プレースホルダー 6"/>
          <p:cNvSpPr>
            <a:spLocks noGrp="1"/>
          </p:cNvSpPr>
          <p:nvPr>
            <p:ph type="body" sz="quarter" idx="17" hasCustomPrompt="1"/>
          </p:nvPr>
        </p:nvSpPr>
        <p:spPr>
          <a:xfrm>
            <a:off x="6681005" y="1770594"/>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389"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p:nvSpPr>
        <p:spPr>
          <a:xfrm rot="3600000">
            <a:off x="6109413"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7" name="アーチ 36"/>
          <p:cNvSpPr/>
          <p:nvPr/>
        </p:nvSpPr>
        <p:spPr>
          <a:xfrm rot="6618510">
            <a:off x="6187138" y="3967996"/>
            <a:ext cx="839345" cy="8394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8" name="テキスト プレースホルダー 6"/>
          <p:cNvSpPr>
            <a:spLocks noGrp="1"/>
          </p:cNvSpPr>
          <p:nvPr>
            <p:ph type="body" sz="quarter" idx="19" hasCustomPrompt="1"/>
          </p:nvPr>
        </p:nvSpPr>
        <p:spPr>
          <a:xfrm>
            <a:off x="6681005" y="4047287"/>
            <a:ext cx="4746654"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389"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4226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2 Images and Text">
    <p:spTree>
      <p:nvGrpSpPr>
        <p:cNvPr id="1" name=""/>
        <p:cNvGrpSpPr/>
        <p:nvPr/>
      </p:nvGrpSpPr>
      <p:grpSpPr>
        <a:xfrm>
          <a:off x="0" y="0"/>
          <a:ext cx="0" cy="0"/>
          <a:chOff x="0" y="0"/>
          <a:chExt cx="0" cy="0"/>
        </a:xfrm>
      </p:grpSpPr>
      <p:sp>
        <p:nvSpPr>
          <p:cNvPr id="66" name="円/楕円 65"/>
          <p:cNvSpPr/>
          <p:nvPr/>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696748" y="3947886"/>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5"/>
          <p:cNvSpPr>
            <a:spLocks noGrp="1"/>
          </p:cNvSpPr>
          <p:nvPr>
            <p:ph type="pic" sz="quarter" idx="15" hasCustomPrompt="1"/>
          </p:nvPr>
        </p:nvSpPr>
        <p:spPr>
          <a:xfrm>
            <a:off x="6347074" y="2417828"/>
            <a:ext cx="5844927" cy="2502515"/>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79" cy="141272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70" y="179797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0" y="4978398"/>
            <a:ext cx="5175776" cy="108857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1755009"/>
            <a:ext cx="5844927" cy="2502515"/>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p:nvSpPr>
        <p:spPr>
          <a:xfrm>
            <a:off x="360470" y="4782456"/>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7" name="円/楕円 66"/>
          <p:cNvSpPr/>
          <p:nvPr/>
        </p:nvSpPr>
        <p:spPr>
          <a:xfrm>
            <a:off x="7444284" y="1245020"/>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正方形/長方形 11"/>
          <p:cNvSpPr/>
          <p:nvPr/>
        </p:nvSpPr>
        <p:spPr>
          <a:xfrm>
            <a:off x="0" y="4257525"/>
            <a:ext cx="5844927" cy="62895"/>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8" name="正方形/長方形 67"/>
          <p:cNvSpPr/>
          <p:nvPr/>
        </p:nvSpPr>
        <p:spPr>
          <a:xfrm>
            <a:off x="6347074" y="2354618"/>
            <a:ext cx="5844927" cy="62895"/>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Tree>
    <p:extLst>
      <p:ext uri="{BB962C8B-B14F-4D97-AF65-F5344CB8AC3E}">
        <p14:creationId xmlns:p14="http://schemas.microsoft.com/office/powerpoint/2010/main" val="86507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74523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811231"/>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743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74523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74523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1" hasCustomPrompt="1"/>
          </p:nvPr>
        </p:nvSpPr>
        <p:spPr>
          <a:xfrm>
            <a:off x="688684" y="4323538"/>
            <a:ext cx="2477334" cy="382623"/>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1" y="4321975"/>
            <a:ext cx="2477334" cy="382623"/>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7" y="4323538"/>
            <a:ext cx="2477334" cy="382623"/>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4" y="4323538"/>
            <a:ext cx="2477334" cy="382623"/>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55E62692-2A8E-114E-9719-0F2752A4D4FB}" type="slidenum">
              <a:rPr lang="es-BO" smtClean="0"/>
              <a:t>‹Nº›</a:t>
            </a:fld>
            <a:endParaRPr lang="es-BO"/>
          </a:p>
        </p:txBody>
      </p:sp>
    </p:spTree>
    <p:extLst>
      <p:ext uri="{BB962C8B-B14F-4D97-AF65-F5344CB8AC3E}">
        <p14:creationId xmlns:p14="http://schemas.microsoft.com/office/powerpoint/2010/main" val="172858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48703" y="445369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519683"/>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3625600" y="44521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6402496" y="445369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521246"/>
            <a:ext cx="2477334"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9179393" y="445369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55E62692-2A8E-114E-9719-0F2752A4D4FB}" type="slidenum">
              <a:rPr lang="es-BO" smtClean="0"/>
              <a:t>‹Nº›</a:t>
            </a:fld>
            <a:endParaRPr lang="es-BO"/>
          </a:p>
        </p:txBody>
      </p:sp>
    </p:spTree>
    <p:extLst>
      <p:ext uri="{BB962C8B-B14F-4D97-AF65-F5344CB8AC3E}">
        <p14:creationId xmlns:p14="http://schemas.microsoft.com/office/powerpoint/2010/main" val="8726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3123376" y="3707015"/>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0" name="円/楕円 9"/>
          <p:cNvSpPr/>
          <p:nvPr/>
        </p:nvSpPr>
        <p:spPr>
          <a:xfrm>
            <a:off x="3804659" y="4343357"/>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11" name="円/楕円 10"/>
          <p:cNvSpPr/>
          <p:nvPr/>
        </p:nvSpPr>
        <p:spPr>
          <a:xfrm>
            <a:off x="905020" y="1877068"/>
            <a:ext cx="2775610"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664615" y="19326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p:nvSpPr>
        <p:spPr>
          <a:xfrm>
            <a:off x="795754" y="1794303"/>
            <a:ext cx="2775610"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5"/>
          <p:cNvSpPr>
            <a:spLocks noGrp="1"/>
          </p:cNvSpPr>
          <p:nvPr>
            <p:ph type="pic" sz="quarter" idx="14" hasCustomPrompt="1"/>
          </p:nvPr>
        </p:nvSpPr>
        <p:spPr>
          <a:xfrm>
            <a:off x="886260" y="1877067"/>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p:nvSpPr>
        <p:spPr>
          <a:xfrm>
            <a:off x="418597"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6"/>
          <p:cNvSpPr>
            <a:spLocks noGrp="1"/>
          </p:cNvSpPr>
          <p:nvPr>
            <p:ph type="body" sz="quarter" idx="21" hasCustomPrompt="1"/>
          </p:nvPr>
        </p:nvSpPr>
        <p:spPr>
          <a:xfrm>
            <a:off x="361262" y="4785754"/>
            <a:ext cx="377590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2" y="5201608"/>
            <a:ext cx="3431947" cy="382623"/>
          </a:xfrm>
        </p:spPr>
        <p:txBody>
          <a:bodyPr anchor="t">
            <a:noAutofit/>
          </a:bodyPr>
          <a:lstStyle>
            <a:lvl1pPr algn="ctr">
              <a:defRPr sz="1333"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188" y="1671101"/>
            <a:ext cx="3752310"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5" y="2257337"/>
            <a:ext cx="3724726" cy="144967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4237864" y="2199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4237864" y="3842550"/>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12"/>
          <p:cNvSpPr>
            <a:spLocks noGrp="1"/>
          </p:cNvSpPr>
          <p:nvPr>
            <p:ph type="pic" sz="quarter" idx="20" hasCustomPrompt="1"/>
          </p:nvPr>
        </p:nvSpPr>
        <p:spPr>
          <a:xfrm>
            <a:off x="4323138" y="3927817"/>
            <a:ext cx="382297" cy="382263"/>
          </a:xfrm>
        </p:spPr>
        <p:txBody>
          <a:bodyPr>
            <a:normAutofit/>
          </a:bodyPr>
          <a:lstStyle>
            <a:lvl1pPr>
              <a:defRPr sz="1067"/>
            </a:lvl1pPr>
          </a:lstStyle>
          <a:p>
            <a:r>
              <a:rPr kumimoji="1" lang="en-US" altLang="ja-JP" dirty="0"/>
              <a:t> </a:t>
            </a:r>
            <a:endParaRPr kumimoji="1" lang="ja-JP" altLang="en-US" dirty="0"/>
          </a:p>
        </p:txBody>
      </p:sp>
      <p:sp>
        <p:nvSpPr>
          <p:cNvPr id="25" name="円/楕円 24"/>
          <p:cNvSpPr/>
          <p:nvPr/>
        </p:nvSpPr>
        <p:spPr>
          <a:xfrm>
            <a:off x="4237863" y="455453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12"/>
          <p:cNvSpPr>
            <a:spLocks noGrp="1"/>
          </p:cNvSpPr>
          <p:nvPr>
            <p:ph type="pic" sz="quarter" idx="32" hasCustomPrompt="1"/>
          </p:nvPr>
        </p:nvSpPr>
        <p:spPr>
          <a:xfrm>
            <a:off x="4323137" y="4639799"/>
            <a:ext cx="382297" cy="382263"/>
          </a:xfrm>
        </p:spPr>
        <p:txBody>
          <a:bodyPr>
            <a:normAutofit/>
          </a:bodyPr>
          <a:lstStyle>
            <a:lvl1pPr>
              <a:defRPr sz="1067"/>
            </a:lvl1pPr>
          </a:lstStyle>
          <a:p>
            <a:r>
              <a:rPr kumimoji="1" lang="en-US" altLang="ja-JP" dirty="0"/>
              <a:t> </a:t>
            </a:r>
            <a:endParaRPr kumimoji="1" lang="ja-JP" altLang="en-US" dirty="0"/>
          </a:p>
        </p:txBody>
      </p:sp>
      <p:sp>
        <p:nvSpPr>
          <p:cNvPr id="27" name="円/楕円 26"/>
          <p:cNvSpPr/>
          <p:nvPr/>
        </p:nvSpPr>
        <p:spPr>
          <a:xfrm>
            <a:off x="4237864" y="5266513"/>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12"/>
          <p:cNvSpPr>
            <a:spLocks noGrp="1"/>
          </p:cNvSpPr>
          <p:nvPr>
            <p:ph type="pic" sz="quarter" idx="33" hasCustomPrompt="1"/>
          </p:nvPr>
        </p:nvSpPr>
        <p:spPr>
          <a:xfrm>
            <a:off x="4323138" y="5351781"/>
            <a:ext cx="382297" cy="382263"/>
          </a:xfrm>
        </p:spPr>
        <p:txBody>
          <a:bodyPr>
            <a:normAutofit/>
          </a:bodyPr>
          <a:lstStyle>
            <a:lvl1pPr>
              <a:defRPr sz="1067"/>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08"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08"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08" y="5302885"/>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p:nvSpPr>
        <p:spPr>
          <a:xfrm>
            <a:off x="8099905" y="219690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8" hasCustomPrompt="1"/>
          </p:nvPr>
        </p:nvSpPr>
        <p:spPr>
          <a:xfrm>
            <a:off x="7979723" y="2404053"/>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p:nvGrpSpPr>
        <p:grpSpPr>
          <a:xfrm>
            <a:off x="8066814" y="2804650"/>
            <a:ext cx="3425697" cy="287203"/>
            <a:chOff x="12418479" y="4395656"/>
            <a:chExt cx="5138100" cy="430805"/>
          </a:xfrm>
        </p:grpSpPr>
        <p:sp>
          <p:nvSpPr>
            <p:cNvPr id="37" name="円/楕円 36"/>
            <p:cNvSpPr/>
            <p:nvPr/>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円/楕円 42"/>
            <p:cNvSpPr/>
            <p:nvPr/>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61" name="テキスト プレースホルダー 6"/>
          <p:cNvSpPr>
            <a:spLocks noGrp="1"/>
          </p:cNvSpPr>
          <p:nvPr>
            <p:ph type="body" sz="quarter" idx="39" hasCustomPrompt="1"/>
          </p:nvPr>
        </p:nvSpPr>
        <p:spPr>
          <a:xfrm>
            <a:off x="7979723" y="3275051"/>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p:nvGrpSpPr>
        <p:grpSpPr>
          <a:xfrm>
            <a:off x="8066814" y="3675649"/>
            <a:ext cx="3425697" cy="287203"/>
            <a:chOff x="12418479" y="5702154"/>
            <a:chExt cx="5138100" cy="430805"/>
          </a:xfrm>
        </p:grpSpPr>
        <p:sp>
          <p:nvSpPr>
            <p:cNvPr id="63" name="円/楕円 62"/>
            <p:cNvSpPr/>
            <p:nvPr/>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5" name="円/楕円 64"/>
            <p:cNvSpPr/>
            <p:nvPr/>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7" name="円/楕円 66"/>
            <p:cNvSpPr/>
            <p:nvPr/>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円/楕円 67"/>
            <p:cNvSpPr/>
            <p:nvPr/>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円/楕円 68"/>
            <p:cNvSpPr/>
            <p:nvPr/>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0" name="円/楕円 69"/>
            <p:cNvSpPr/>
            <p:nvPr/>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1" name="円/楕円 70"/>
            <p:cNvSpPr/>
            <p:nvPr/>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2" name="円/楕円 71"/>
            <p:cNvSpPr/>
            <p:nvPr/>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3" name="テキスト プレースホルダー 6"/>
          <p:cNvSpPr>
            <a:spLocks noGrp="1"/>
          </p:cNvSpPr>
          <p:nvPr>
            <p:ph type="body" sz="quarter" idx="40" hasCustomPrompt="1"/>
          </p:nvPr>
        </p:nvSpPr>
        <p:spPr>
          <a:xfrm>
            <a:off x="7979723" y="4146050"/>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p:nvGrpSpPr>
        <p:grpSpPr>
          <a:xfrm>
            <a:off x="8066814" y="4546647"/>
            <a:ext cx="3425697" cy="287203"/>
            <a:chOff x="12418479" y="7008652"/>
            <a:chExt cx="5138100" cy="430805"/>
          </a:xfrm>
        </p:grpSpPr>
        <p:sp>
          <p:nvSpPr>
            <p:cNvPr id="75" name="円/楕円 74"/>
            <p:cNvSpPr/>
            <p:nvPr/>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6" name="円/楕円 75"/>
            <p:cNvSpPr/>
            <p:nvPr/>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7" name="円/楕円 76"/>
            <p:cNvSpPr/>
            <p:nvPr/>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円/楕円 77"/>
            <p:cNvSpPr/>
            <p:nvPr/>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円/楕円 78"/>
            <p:cNvSpPr/>
            <p:nvPr/>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円/楕円 79"/>
            <p:cNvSpPr/>
            <p:nvPr/>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1" name="円/楕円 80"/>
            <p:cNvSpPr/>
            <p:nvPr/>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3" name="円/楕円 82"/>
            <p:cNvSpPr/>
            <p:nvPr/>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円/楕円 83"/>
            <p:cNvSpPr/>
            <p:nvPr/>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85" name="テキスト プレースホルダー 6"/>
          <p:cNvSpPr>
            <a:spLocks noGrp="1"/>
          </p:cNvSpPr>
          <p:nvPr>
            <p:ph type="body" sz="quarter" idx="41" hasCustomPrompt="1"/>
          </p:nvPr>
        </p:nvSpPr>
        <p:spPr>
          <a:xfrm>
            <a:off x="7979723" y="5017049"/>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p:nvGrpSpPr>
        <p:grpSpPr>
          <a:xfrm>
            <a:off x="8066814" y="5417646"/>
            <a:ext cx="3425697" cy="287203"/>
            <a:chOff x="12418479" y="8315150"/>
            <a:chExt cx="5138100" cy="430805"/>
          </a:xfrm>
        </p:grpSpPr>
        <p:sp>
          <p:nvSpPr>
            <p:cNvPr id="87" name="円/楕円 86"/>
            <p:cNvSpPr/>
            <p:nvPr/>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円/楕円 87"/>
            <p:cNvSpPr/>
            <p:nvPr/>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円/楕円 88"/>
            <p:cNvSpPr/>
            <p:nvPr/>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円/楕円 89"/>
            <p:cNvSpPr/>
            <p:nvPr/>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1" name="円/楕円 90"/>
            <p:cNvSpPr/>
            <p:nvPr/>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円/楕円 91"/>
            <p:cNvSpPr/>
            <p:nvPr/>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円/楕円 92"/>
            <p:cNvSpPr/>
            <p:nvPr/>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円/楕円 93"/>
            <p:cNvSpPr/>
            <p:nvPr/>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5" name="円/楕円 94"/>
            <p:cNvSpPr/>
            <p:nvPr/>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38980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0" y="3689249"/>
            <a:ext cx="12192000" cy="9071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4339" y="3689249"/>
            <a:ext cx="1914789" cy="90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10293515" y="3689247"/>
            <a:ext cx="1898486"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7527983" y="3689247"/>
            <a:ext cx="2774219"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4698984" y="3689247"/>
            <a:ext cx="2774219"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p:nvSpPr>
        <p:spPr>
          <a:xfrm>
            <a:off x="1924765" y="3689248"/>
            <a:ext cx="2774219" cy="907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715910"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4495766"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プレースホルダー 6"/>
          <p:cNvSpPr>
            <a:spLocks noGrp="1"/>
          </p:cNvSpPr>
          <p:nvPr>
            <p:ph type="body" sz="quarter" idx="20" hasCustomPrompt="1"/>
          </p:nvPr>
        </p:nvSpPr>
        <p:spPr>
          <a:xfrm>
            <a:off x="1104213" y="3023163"/>
            <a:ext cx="1629829"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4"/>
            <a:ext cx="303244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12"/>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p:nvSpPr>
        <p:spPr>
          <a:xfrm>
            <a:off x="838914" y="252592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テキスト プレースホルダー 6"/>
          <p:cNvSpPr>
            <a:spLocks noGrp="1"/>
          </p:cNvSpPr>
          <p:nvPr>
            <p:ph type="body" sz="quarter" idx="25" hasCustomPrompt="1"/>
          </p:nvPr>
        </p:nvSpPr>
        <p:spPr>
          <a:xfrm>
            <a:off x="3884069" y="3974632"/>
            <a:ext cx="1629829"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1" y="4419738"/>
            <a:ext cx="303244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p:nvSpPr>
        <p:spPr>
          <a:xfrm>
            <a:off x="3618770" y="49191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7" hasCustomPrompt="1"/>
          </p:nvPr>
        </p:nvSpPr>
        <p:spPr>
          <a:xfrm>
            <a:off x="3182761"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69"/>
            <a:ext cx="303244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798"/>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p:nvSpPr>
        <p:spPr>
          <a:xfrm>
            <a:off x="6409279" y="251140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31" hasCustomPrompt="1"/>
          </p:nvPr>
        </p:nvSpPr>
        <p:spPr>
          <a:xfrm>
            <a:off x="9477993" y="3974632"/>
            <a:ext cx="1629829"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8"/>
            <a:ext cx="3032446"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p:nvSpPr>
        <p:spPr>
          <a:xfrm>
            <a:off x="9212694" y="4919142"/>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33" hasCustomPrompt="1"/>
          </p:nvPr>
        </p:nvSpPr>
        <p:spPr>
          <a:xfrm>
            <a:off x="8776684"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9656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p:nvSpPr>
        <p:spPr>
          <a:xfrm rot="4617169">
            <a:off x="392594" y="3606090"/>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正方形/長方形 5"/>
          <p:cNvSpPr/>
          <p:nvPr/>
        </p:nvSpPr>
        <p:spPr>
          <a:xfrm>
            <a:off x="0" y="3948192"/>
            <a:ext cx="418276" cy="30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rot="5400000">
            <a:off x="125748" y="2982608"/>
            <a:ext cx="1271293" cy="304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p:nvSpPr>
        <p:spPr>
          <a:xfrm>
            <a:off x="676719" y="2277536"/>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p:nvSpPr>
        <p:spPr>
          <a:xfrm flipV="1">
            <a:off x="605769" y="3823734"/>
            <a:ext cx="279422" cy="2793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flipV="1">
            <a:off x="885191" y="3948192"/>
            <a:ext cx="1697367" cy="304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アーチ 4"/>
          <p:cNvSpPr/>
          <p:nvPr/>
        </p:nvSpPr>
        <p:spPr>
          <a:xfrm rot="16982831" flipV="1">
            <a:off x="2558131"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1" name="正方形/長方形 40"/>
          <p:cNvSpPr/>
          <p:nvPr/>
        </p:nvSpPr>
        <p:spPr>
          <a:xfrm rot="16200000" flipV="1">
            <a:off x="2291285" y="4910233"/>
            <a:ext cx="1271293" cy="30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円/楕円 47"/>
          <p:cNvSpPr/>
          <p:nvPr/>
        </p:nvSpPr>
        <p:spPr>
          <a:xfrm>
            <a:off x="2774518" y="3823072"/>
            <a:ext cx="279422" cy="2793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p:cNvSpPr/>
          <p:nvPr/>
        </p:nvSpPr>
        <p:spPr>
          <a:xfrm>
            <a:off x="3053940" y="3947533"/>
            <a:ext cx="1697367" cy="304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アーチ 4"/>
          <p:cNvSpPr/>
          <p:nvPr/>
        </p:nvSpPr>
        <p:spPr>
          <a:xfrm rot="4617169">
            <a:off x="4726880"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1" name="正方形/長方形 50"/>
          <p:cNvSpPr/>
          <p:nvPr/>
        </p:nvSpPr>
        <p:spPr>
          <a:xfrm rot="5400000">
            <a:off x="4460034" y="2985489"/>
            <a:ext cx="1271293" cy="30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p:nvSpPr>
        <p:spPr>
          <a:xfrm>
            <a:off x="5011006" y="2280417"/>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p:nvSpPr>
        <p:spPr>
          <a:xfrm flipV="1">
            <a:off x="4947484" y="3823734"/>
            <a:ext cx="279422" cy="2793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正方形/長方形 54"/>
          <p:cNvSpPr/>
          <p:nvPr/>
        </p:nvSpPr>
        <p:spPr>
          <a:xfrm flipV="1">
            <a:off x="5226906" y="3948192"/>
            <a:ext cx="1697367" cy="304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アーチ 4"/>
          <p:cNvSpPr/>
          <p:nvPr/>
        </p:nvSpPr>
        <p:spPr>
          <a:xfrm rot="16982831" flipV="1">
            <a:off x="6899846"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7" name="正方形/長方形 56"/>
          <p:cNvSpPr/>
          <p:nvPr/>
        </p:nvSpPr>
        <p:spPr>
          <a:xfrm rot="16200000" flipV="1">
            <a:off x="6633000" y="4910233"/>
            <a:ext cx="1271293" cy="30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円/楕円 57"/>
          <p:cNvSpPr/>
          <p:nvPr/>
        </p:nvSpPr>
        <p:spPr>
          <a:xfrm flipV="1">
            <a:off x="7183971"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7116233" y="3823072"/>
            <a:ext cx="279422" cy="2793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正方形/長方形 60"/>
          <p:cNvSpPr/>
          <p:nvPr/>
        </p:nvSpPr>
        <p:spPr>
          <a:xfrm>
            <a:off x="7395655" y="3947533"/>
            <a:ext cx="1697367" cy="304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2" name="アーチ 4"/>
          <p:cNvSpPr/>
          <p:nvPr/>
        </p:nvSpPr>
        <p:spPr>
          <a:xfrm rot="4617169">
            <a:off x="906859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3" name="正方形/長方形 62"/>
          <p:cNvSpPr/>
          <p:nvPr/>
        </p:nvSpPr>
        <p:spPr>
          <a:xfrm rot="5400000">
            <a:off x="8801748" y="2985489"/>
            <a:ext cx="1271293" cy="304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p:nvSpPr>
        <p:spPr>
          <a:xfrm>
            <a:off x="9352720" y="2280417"/>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p:nvSpPr>
        <p:spPr>
          <a:xfrm flipV="1">
            <a:off x="9286174" y="3823734"/>
            <a:ext cx="279422" cy="2793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
        <p:nvSpPr>
          <p:cNvPr id="71" name="テキスト プレースホルダー 6"/>
          <p:cNvSpPr>
            <a:spLocks noGrp="1"/>
          </p:cNvSpPr>
          <p:nvPr>
            <p:ph type="body" sz="quarter" idx="21" hasCustomPrompt="1"/>
          </p:nvPr>
        </p:nvSpPr>
        <p:spPr>
          <a:xfrm>
            <a:off x="885191" y="2180232"/>
            <a:ext cx="2452425"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67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p:nvSpPr>
        <p:spPr>
          <a:xfrm>
            <a:off x="985155" y="26190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4" name="テキスト プレースホルダー 6"/>
          <p:cNvSpPr>
            <a:spLocks noGrp="1"/>
          </p:cNvSpPr>
          <p:nvPr>
            <p:ph type="body" sz="quarter" idx="20" hasCustomPrompt="1"/>
          </p:nvPr>
        </p:nvSpPr>
        <p:spPr>
          <a:xfrm>
            <a:off x="194448" y="1792545"/>
            <a:ext cx="1164374"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71" y="2180232"/>
            <a:ext cx="2452425"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5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p:nvSpPr>
        <p:spPr>
          <a:xfrm>
            <a:off x="5309935" y="261905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テキスト プレースホルダー 6"/>
          <p:cNvSpPr>
            <a:spLocks noGrp="1"/>
          </p:cNvSpPr>
          <p:nvPr>
            <p:ph type="body" sz="quarter" idx="27" hasCustomPrompt="1"/>
          </p:nvPr>
        </p:nvSpPr>
        <p:spPr>
          <a:xfrm>
            <a:off x="4519228" y="1792545"/>
            <a:ext cx="1164374"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22" y="2180232"/>
            <a:ext cx="2452425" cy="480053"/>
          </a:xfrm>
        </p:spPr>
        <p:txBody>
          <a:bodyPr anchor="b">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09"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p:nvSpPr>
        <p:spPr>
          <a:xfrm>
            <a:off x="9650686" y="2619056"/>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テキスト プレースホルダー 6"/>
          <p:cNvSpPr>
            <a:spLocks noGrp="1"/>
          </p:cNvSpPr>
          <p:nvPr>
            <p:ph type="body" sz="quarter" idx="30" hasCustomPrompt="1"/>
          </p:nvPr>
        </p:nvSpPr>
        <p:spPr>
          <a:xfrm>
            <a:off x="8859978" y="1792545"/>
            <a:ext cx="1164374" cy="480053"/>
          </a:xfrm>
        </p:spPr>
        <p:txBody>
          <a:bodyPr anchor="t">
            <a:noAutofit/>
          </a:bodyPr>
          <a:lstStyle>
            <a:lvl1pPr algn="ctr">
              <a:defRPr sz="2133"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40" y="4421711"/>
            <a:ext cx="2452425"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27"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p:nvSpPr>
        <p:spPr>
          <a:xfrm>
            <a:off x="3153904" y="486053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テキスト プレースホルダー 6"/>
          <p:cNvSpPr>
            <a:spLocks noGrp="1"/>
          </p:cNvSpPr>
          <p:nvPr>
            <p:ph type="body" sz="quarter" idx="33" hasCustomPrompt="1"/>
          </p:nvPr>
        </p:nvSpPr>
        <p:spPr>
          <a:xfrm>
            <a:off x="2346262" y="5641924"/>
            <a:ext cx="1164374"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37" y="4421711"/>
            <a:ext cx="2452425" cy="480053"/>
          </a:xfrm>
        </p:spPr>
        <p:txBody>
          <a:bodyPr anchor="b">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24"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p:nvSpPr>
        <p:spPr>
          <a:xfrm>
            <a:off x="7498100" y="4860535"/>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テキスト プレースホルダー 6"/>
          <p:cNvSpPr>
            <a:spLocks noGrp="1"/>
          </p:cNvSpPr>
          <p:nvPr>
            <p:ph type="body" sz="quarter" idx="36" hasCustomPrompt="1"/>
          </p:nvPr>
        </p:nvSpPr>
        <p:spPr>
          <a:xfrm>
            <a:off x="6690458" y="5641924"/>
            <a:ext cx="1164374"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Tree>
    <p:extLst>
      <p:ext uri="{BB962C8B-B14F-4D97-AF65-F5344CB8AC3E}">
        <p14:creationId xmlns:p14="http://schemas.microsoft.com/office/powerpoint/2010/main" val="143288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1" y="2517304"/>
            <a:ext cx="12191999" cy="129857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二等辺三角形 7"/>
          <p:cNvSpPr/>
          <p:nvPr/>
        </p:nvSpPr>
        <p:spPr>
          <a:xfrm>
            <a:off x="5362892"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二等辺三角形 33"/>
          <p:cNvSpPr/>
          <p:nvPr/>
        </p:nvSpPr>
        <p:spPr>
          <a:xfrm rot="10800000">
            <a:off x="2336060"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二等辺三角形 7"/>
          <p:cNvSpPr/>
          <p:nvPr/>
        </p:nvSpPr>
        <p:spPr>
          <a:xfrm>
            <a:off x="7236329"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二等辺三角形 33"/>
          <p:cNvSpPr/>
          <p:nvPr/>
        </p:nvSpPr>
        <p:spPr>
          <a:xfrm rot="10800000">
            <a:off x="4209497"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二等辺三角形 7"/>
          <p:cNvSpPr/>
          <p:nvPr/>
        </p:nvSpPr>
        <p:spPr>
          <a:xfrm>
            <a:off x="9109767"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二等辺三角形 33"/>
          <p:cNvSpPr/>
          <p:nvPr/>
        </p:nvSpPr>
        <p:spPr>
          <a:xfrm rot="10800000">
            <a:off x="6082934"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二等辺三角形 7"/>
          <p:cNvSpPr/>
          <p:nvPr/>
        </p:nvSpPr>
        <p:spPr>
          <a:xfrm>
            <a:off x="10983204"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二等辺三角形 33"/>
          <p:cNvSpPr/>
          <p:nvPr/>
        </p:nvSpPr>
        <p:spPr>
          <a:xfrm rot="10800000">
            <a:off x="7956372"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二等辺三角形 7"/>
          <p:cNvSpPr/>
          <p:nvPr/>
        </p:nvSpPr>
        <p:spPr>
          <a:xfrm>
            <a:off x="3489455"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二等辺三角形 33"/>
          <p:cNvSpPr/>
          <p:nvPr/>
        </p:nvSpPr>
        <p:spPr>
          <a:xfrm rot="10800000">
            <a:off x="462623"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15" hasCustomPrompt="1"/>
          </p:nvPr>
        </p:nvSpPr>
        <p:spPr>
          <a:xfrm>
            <a:off x="718936" y="4780193"/>
            <a:ext cx="10801146" cy="11706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p:nvSpPr>
        <p:spPr>
          <a:xfrm>
            <a:off x="814955" y="468418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6"/>
          <p:cNvSpPr/>
          <p:nvPr/>
        </p:nvSpPr>
        <p:spPr>
          <a:xfrm rot="18900000">
            <a:off x="2412195"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6"/>
          <p:cNvSpPr/>
          <p:nvPr/>
        </p:nvSpPr>
        <p:spPr>
          <a:xfrm rot="18900000">
            <a:off x="4285632"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6"/>
          <p:cNvSpPr/>
          <p:nvPr/>
        </p:nvSpPr>
        <p:spPr>
          <a:xfrm rot="18900000">
            <a:off x="6159069"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6"/>
          <p:cNvSpPr/>
          <p:nvPr/>
        </p:nvSpPr>
        <p:spPr>
          <a:xfrm rot="18900000">
            <a:off x="8032507"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6"/>
          <p:cNvSpPr/>
          <p:nvPr/>
        </p:nvSpPr>
        <p:spPr>
          <a:xfrm rot="18900000">
            <a:off x="538758"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テキスト プレースホルダー 11"/>
          <p:cNvSpPr>
            <a:spLocks noGrp="1"/>
          </p:cNvSpPr>
          <p:nvPr>
            <p:ph type="body" sz="quarter" idx="36" hasCustomPrompt="1"/>
          </p:nvPr>
        </p:nvSpPr>
        <p:spPr>
          <a:xfrm rot="18900000">
            <a:off x="1116373" y="2852220"/>
            <a:ext cx="2382179"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63"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07"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424397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25" name="正方形/長方形 24"/>
          <p:cNvSpPr/>
          <p:nvPr/>
        </p:nvSpPr>
        <p:spPr>
          <a:xfrm>
            <a:off x="-19817" y="5651836"/>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直角三角形 22"/>
          <p:cNvSpPr/>
          <p:nvPr/>
        </p:nvSpPr>
        <p:spPr>
          <a:xfrm rot="10800000">
            <a:off x="3951593" y="4430292"/>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直角三角形 5"/>
          <p:cNvSpPr/>
          <p:nvPr/>
        </p:nvSpPr>
        <p:spPr>
          <a:xfrm rot="10800000">
            <a:off x="3951593" y="4430291"/>
            <a:ext cx="3067023"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10800000">
            <a:off x="6538285" y="3208747"/>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38284" y="3208746"/>
            <a:ext cx="3067023"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0800000">
            <a:off x="9124977" y="1987203"/>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p:nvSpPr>
        <p:spPr>
          <a:xfrm>
            <a:off x="9124977" y="1987202"/>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ボックス 19"/>
          <p:cNvSpPr txBox="1"/>
          <p:nvPr/>
        </p:nvSpPr>
        <p:spPr>
          <a:xfrm>
            <a:off x="4591374" y="4910580"/>
            <a:ext cx="1223412" cy="1323439"/>
          </a:xfrm>
          <a:prstGeom prst="rect">
            <a:avLst/>
          </a:prstGeom>
          <a:noFill/>
        </p:spPr>
        <p:txBody>
          <a:bodyPr wrap="none" rtlCol="0">
            <a:spAutoFit/>
          </a:bodyPr>
          <a:lstStyle/>
          <a:p>
            <a:r>
              <a:rPr kumimoji="1" lang="en-US" altLang="ja-JP" sz="8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p:nvSpPr>
        <p:spPr>
          <a:xfrm>
            <a:off x="7178489" y="3689036"/>
            <a:ext cx="1223412" cy="1323439"/>
          </a:xfrm>
          <a:prstGeom prst="rect">
            <a:avLst/>
          </a:prstGeom>
          <a:noFill/>
        </p:spPr>
        <p:txBody>
          <a:bodyPr wrap="none" rtlCol="0">
            <a:spAutoFit/>
          </a:bodyPr>
          <a:lstStyle/>
          <a:p>
            <a:r>
              <a:rPr kumimoji="1" lang="en-US" altLang="ja-JP" sz="8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p:nvSpPr>
        <p:spPr>
          <a:xfrm>
            <a:off x="9765607" y="2467492"/>
            <a:ext cx="1223412" cy="1323439"/>
          </a:xfrm>
          <a:prstGeom prst="rect">
            <a:avLst/>
          </a:prstGeom>
          <a:noFill/>
        </p:spPr>
        <p:txBody>
          <a:bodyPr wrap="none" rtlCol="0">
            <a:spAutoFit/>
          </a:bodyPr>
          <a:lstStyle/>
          <a:p>
            <a:r>
              <a:rPr kumimoji="1" lang="en-US" altLang="ja-JP" sz="8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p:nvSpPr>
        <p:spPr>
          <a:xfrm>
            <a:off x="6081211" y="4430291"/>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6"/>
          <p:cNvSpPr/>
          <p:nvPr/>
        </p:nvSpPr>
        <p:spPr>
          <a:xfrm>
            <a:off x="3483242" y="5651836"/>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26"/>
          <p:cNvSpPr/>
          <p:nvPr/>
        </p:nvSpPr>
        <p:spPr>
          <a:xfrm>
            <a:off x="8668482" y="3205702"/>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21" hasCustomPrompt="1"/>
          </p:nvPr>
        </p:nvSpPr>
        <p:spPr>
          <a:xfrm>
            <a:off x="515860" y="4329480"/>
            <a:ext cx="3234444" cy="480053"/>
          </a:xfrm>
        </p:spPr>
        <p:txBody>
          <a:bodyPr anchor="b">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481" y="483324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501015" y="476830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テキスト プレースホルダー 6"/>
          <p:cNvSpPr>
            <a:spLocks noGrp="1"/>
          </p:cNvSpPr>
          <p:nvPr>
            <p:ph type="body" sz="quarter" idx="25" hasCustomPrompt="1"/>
          </p:nvPr>
        </p:nvSpPr>
        <p:spPr>
          <a:xfrm>
            <a:off x="3121736" y="3112336"/>
            <a:ext cx="3234444" cy="480053"/>
          </a:xfrm>
        </p:spPr>
        <p:txBody>
          <a:bodyPr anchor="b">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56" y="3616098"/>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p:nvSpPr>
        <p:spPr>
          <a:xfrm>
            <a:off x="4106891" y="3551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7" hasCustomPrompt="1"/>
          </p:nvPr>
        </p:nvSpPr>
        <p:spPr>
          <a:xfrm>
            <a:off x="5710415" y="1886392"/>
            <a:ext cx="3234444" cy="480053"/>
          </a:xfrm>
        </p:spPr>
        <p:txBody>
          <a:bodyPr anchor="b">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35" y="2390154"/>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6695569" y="232521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73083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図プレースホルダー 5"/>
          <p:cNvSpPr>
            <a:spLocks noGrp="1"/>
          </p:cNvSpPr>
          <p:nvPr>
            <p:ph type="pic" sz="quarter" idx="14" hasCustomPrompt="1"/>
          </p:nvPr>
        </p:nvSpPr>
        <p:spPr>
          <a:xfrm>
            <a:off x="173136"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0"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2" y="436336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6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8" y="436336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6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6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p:nvSpPr>
        <p:spPr>
          <a:xfrm>
            <a:off x="814955" y="5013176"/>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67009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正方形/長方形 5"/>
          <p:cNvSpPr/>
          <p:nvPr/>
        </p:nvSpPr>
        <p:spPr>
          <a:xfrm>
            <a:off x="0"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平行四辺形 11"/>
          <p:cNvSpPr/>
          <p:nvPr/>
        </p:nvSpPr>
        <p:spPr>
          <a:xfrm>
            <a:off x="1200104" y="2564904"/>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1" hasCustomPrompt="1"/>
          </p:nvPr>
        </p:nvSpPr>
        <p:spPr>
          <a:xfrm>
            <a:off x="282310" y="1964837"/>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p:nvSpPr>
        <p:spPr>
          <a:xfrm>
            <a:off x="2400208" y="3653025"/>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平行四辺形 22"/>
          <p:cNvSpPr/>
          <p:nvPr/>
        </p:nvSpPr>
        <p:spPr>
          <a:xfrm>
            <a:off x="3599122" y="4741146"/>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1200104"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240020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正方形/長方形 18"/>
          <p:cNvSpPr/>
          <p:nvPr/>
        </p:nvSpPr>
        <p:spPr>
          <a:xfrm>
            <a:off x="359912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2" hasCustomPrompt="1"/>
          </p:nvPr>
        </p:nvSpPr>
        <p:spPr>
          <a:xfrm>
            <a:off x="1481474" y="3052958"/>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11" y="4141079"/>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22" y="5229200"/>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43" y="1778951"/>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56" y="5047088"/>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5999981" y="2866576"/>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293" y="3955193"/>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4382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25" name="正方形/長方形 24"/>
          <p:cNvSpPr/>
          <p:nvPr/>
        </p:nvSpPr>
        <p:spPr>
          <a:xfrm>
            <a:off x="-19817" y="5651836"/>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直角三角形 22"/>
          <p:cNvSpPr/>
          <p:nvPr/>
        </p:nvSpPr>
        <p:spPr>
          <a:xfrm rot="10800000">
            <a:off x="3951593" y="4430292"/>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直角三角形 5"/>
          <p:cNvSpPr/>
          <p:nvPr/>
        </p:nvSpPr>
        <p:spPr>
          <a:xfrm rot="10800000">
            <a:off x="3951593" y="4430291"/>
            <a:ext cx="3067023"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10800000">
            <a:off x="6538285" y="3208747"/>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38284" y="3208746"/>
            <a:ext cx="3067023"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0800000">
            <a:off x="9124977" y="1987203"/>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p:nvSpPr>
        <p:spPr>
          <a:xfrm>
            <a:off x="9124977" y="1987202"/>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ボックス 19"/>
          <p:cNvSpPr txBox="1"/>
          <p:nvPr/>
        </p:nvSpPr>
        <p:spPr>
          <a:xfrm>
            <a:off x="4591374" y="4910580"/>
            <a:ext cx="1223412" cy="1323439"/>
          </a:xfrm>
          <a:prstGeom prst="rect">
            <a:avLst/>
          </a:prstGeom>
          <a:noFill/>
        </p:spPr>
        <p:txBody>
          <a:bodyPr wrap="none" rtlCol="0">
            <a:spAutoFit/>
          </a:bodyPr>
          <a:lstStyle/>
          <a:p>
            <a:r>
              <a:rPr kumimoji="1" lang="en-US" altLang="ja-JP" sz="8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p:nvSpPr>
        <p:spPr>
          <a:xfrm>
            <a:off x="7178489" y="3689036"/>
            <a:ext cx="1223412" cy="1323439"/>
          </a:xfrm>
          <a:prstGeom prst="rect">
            <a:avLst/>
          </a:prstGeom>
          <a:noFill/>
        </p:spPr>
        <p:txBody>
          <a:bodyPr wrap="none" rtlCol="0">
            <a:spAutoFit/>
          </a:bodyPr>
          <a:lstStyle/>
          <a:p>
            <a:r>
              <a:rPr kumimoji="1" lang="en-US" altLang="ja-JP" sz="8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p:nvSpPr>
        <p:spPr>
          <a:xfrm>
            <a:off x="9765607" y="2467492"/>
            <a:ext cx="1223412" cy="1323439"/>
          </a:xfrm>
          <a:prstGeom prst="rect">
            <a:avLst/>
          </a:prstGeom>
          <a:noFill/>
        </p:spPr>
        <p:txBody>
          <a:bodyPr wrap="none" rtlCol="0">
            <a:spAutoFit/>
          </a:bodyPr>
          <a:lstStyle/>
          <a:p>
            <a:r>
              <a:rPr kumimoji="1" lang="en-US" altLang="ja-JP" sz="8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p:nvSpPr>
        <p:spPr>
          <a:xfrm>
            <a:off x="6081211" y="4430291"/>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6"/>
          <p:cNvSpPr/>
          <p:nvPr/>
        </p:nvSpPr>
        <p:spPr>
          <a:xfrm>
            <a:off x="3483242" y="5651836"/>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26"/>
          <p:cNvSpPr/>
          <p:nvPr/>
        </p:nvSpPr>
        <p:spPr>
          <a:xfrm>
            <a:off x="8668482" y="3205702"/>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21" hasCustomPrompt="1"/>
          </p:nvPr>
        </p:nvSpPr>
        <p:spPr>
          <a:xfrm>
            <a:off x="515860" y="4329480"/>
            <a:ext cx="3234444" cy="480053"/>
          </a:xfrm>
        </p:spPr>
        <p:txBody>
          <a:bodyPr anchor="b">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481" y="483324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501015" y="476830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テキスト プレースホルダー 6"/>
          <p:cNvSpPr>
            <a:spLocks noGrp="1"/>
          </p:cNvSpPr>
          <p:nvPr>
            <p:ph type="body" sz="quarter" idx="25" hasCustomPrompt="1"/>
          </p:nvPr>
        </p:nvSpPr>
        <p:spPr>
          <a:xfrm>
            <a:off x="3121736" y="3112336"/>
            <a:ext cx="3234444" cy="480053"/>
          </a:xfrm>
        </p:spPr>
        <p:txBody>
          <a:bodyPr anchor="b">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56" y="3616098"/>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p:nvSpPr>
        <p:spPr>
          <a:xfrm>
            <a:off x="4106891" y="3551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7" hasCustomPrompt="1"/>
          </p:nvPr>
        </p:nvSpPr>
        <p:spPr>
          <a:xfrm>
            <a:off x="5710415" y="1886392"/>
            <a:ext cx="3234444" cy="480053"/>
          </a:xfrm>
        </p:spPr>
        <p:txBody>
          <a:bodyPr anchor="b">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35" y="2390154"/>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p:nvSpPr>
        <p:spPr>
          <a:xfrm>
            <a:off x="6695569" y="232521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422941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Missions">
    <p:spTree>
      <p:nvGrpSpPr>
        <p:cNvPr id="1" name=""/>
        <p:cNvGrpSpPr/>
        <p:nvPr/>
      </p:nvGrpSpPr>
      <p:grpSpPr>
        <a:xfrm>
          <a:off x="0" y="0"/>
          <a:ext cx="0" cy="0"/>
          <a:chOff x="0" y="0"/>
          <a:chExt cx="0" cy="0"/>
        </a:xfrm>
      </p:grpSpPr>
      <p:grpSp>
        <p:nvGrpSpPr>
          <p:cNvPr id="117" name="グループ化 116"/>
          <p:cNvGrpSpPr/>
          <p:nvPr/>
        </p:nvGrpSpPr>
        <p:grpSpPr>
          <a:xfrm>
            <a:off x="4024165" y="2092719"/>
            <a:ext cx="4002631" cy="605404"/>
            <a:chOff x="1073297" y="6784950"/>
            <a:chExt cx="6003425" cy="908106"/>
          </a:xfrm>
          <a:solidFill>
            <a:schemeClr val="accent2">
              <a:lumMod val="20000"/>
              <a:lumOff val="80000"/>
            </a:schemeClr>
          </a:solidFill>
        </p:grpSpPr>
        <p:sp>
          <p:nvSpPr>
            <p:cNvPr id="118" name="正方形/長方形 11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9" name="円/楕円 11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0" name="円/楕円 11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10" name="グループ化 109"/>
          <p:cNvGrpSpPr/>
          <p:nvPr/>
        </p:nvGrpSpPr>
        <p:grpSpPr>
          <a:xfrm>
            <a:off x="2258787" y="3387727"/>
            <a:ext cx="4002631" cy="605404"/>
            <a:chOff x="1073297" y="6784950"/>
            <a:chExt cx="6003425" cy="908106"/>
          </a:xfrm>
          <a:solidFill>
            <a:schemeClr val="accent3">
              <a:lumMod val="20000"/>
              <a:lumOff val="80000"/>
            </a:schemeClr>
          </a:solidFill>
        </p:grpSpPr>
        <p:sp>
          <p:nvSpPr>
            <p:cNvPr id="111" name="正方形/長方形 110"/>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2" name="円/楕円 111"/>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3" name="円/楕円 112"/>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5" name="テキスト プレースホルダー 6"/>
          <p:cNvSpPr>
            <a:spLocks noGrp="1"/>
          </p:cNvSpPr>
          <p:nvPr>
            <p:ph type="body" sz="quarter" idx="25" hasCustomPrompt="1"/>
          </p:nvPr>
        </p:nvSpPr>
        <p:spPr>
          <a:xfrm>
            <a:off x="2640568" y="3465088"/>
            <a:ext cx="2926334"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590" y="355222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p:nvGrpSpPr>
        <p:grpSpPr>
          <a:xfrm>
            <a:off x="509245" y="4682737"/>
            <a:ext cx="4002631" cy="605404"/>
            <a:chOff x="1073297" y="6784950"/>
            <a:chExt cx="6003425" cy="908106"/>
          </a:xfrm>
        </p:grpSpPr>
        <p:sp>
          <p:nvSpPr>
            <p:cNvPr id="99" name="正方形/長方形 98"/>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2" name="円/楕円 101"/>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7" name="円/楕円 106"/>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60188"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0" name="グループ化 69"/>
          <p:cNvGrpSpPr/>
          <p:nvPr/>
        </p:nvGrpSpPr>
        <p:grpSpPr>
          <a:xfrm rot="3180000">
            <a:off x="-1493180" y="8014598"/>
            <a:ext cx="997539" cy="1690186"/>
            <a:chOff x="7305638" y="3002101"/>
            <a:chExt cx="2688353" cy="4554631"/>
          </a:xfrm>
        </p:grpSpPr>
        <p:grpSp>
          <p:nvGrpSpPr>
            <p:cNvPr id="71" name="グループ化 70"/>
            <p:cNvGrpSpPr/>
            <p:nvPr/>
          </p:nvGrpSpPr>
          <p:grpSpPr>
            <a:xfrm>
              <a:off x="8267831" y="5345989"/>
              <a:ext cx="763508" cy="2210743"/>
              <a:chOff x="8267831" y="5345989"/>
              <a:chExt cx="763508" cy="2210743"/>
            </a:xfrm>
          </p:grpSpPr>
          <p:sp>
            <p:nvSpPr>
              <p:cNvPr id="95" name="円/楕円 94"/>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2"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3" name="グループ化 72"/>
            <p:cNvGrpSpPr/>
            <p:nvPr/>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直角三角形 91"/>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正方形/長方形 92"/>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正方形/長方形 93"/>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4" name="グループ化 73"/>
            <p:cNvGrpSpPr/>
            <p:nvPr/>
          </p:nvGrpSpPr>
          <p:grpSpPr>
            <a:xfrm>
              <a:off x="7305638" y="5266273"/>
              <a:ext cx="1343947" cy="1366912"/>
              <a:chOff x="7305639" y="5547570"/>
              <a:chExt cx="1343947" cy="1366912"/>
            </a:xfrm>
            <a:solidFill>
              <a:schemeClr val="accent2">
                <a:lumMod val="50000"/>
              </a:schemeClr>
            </a:solidFill>
          </p:grpSpPr>
          <p:sp>
            <p:nvSpPr>
              <p:cNvPr id="87" name="直角三角形 86"/>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直角三角形 87"/>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正方形/長方形 88"/>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正方形/長方形 89"/>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5" name="グループ化 74"/>
            <p:cNvGrpSpPr/>
            <p:nvPr/>
          </p:nvGrpSpPr>
          <p:grpSpPr>
            <a:xfrm>
              <a:off x="7665303" y="3002101"/>
              <a:ext cx="1969480" cy="3253919"/>
              <a:chOff x="7665303" y="3002101"/>
              <a:chExt cx="1969480" cy="3253919"/>
            </a:xfrm>
          </p:grpSpPr>
          <p:sp>
            <p:nvSpPr>
              <p:cNvPr id="85"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6" name="グループ化 75"/>
            <p:cNvGrpSpPr/>
            <p:nvPr/>
          </p:nvGrpSpPr>
          <p:grpSpPr>
            <a:xfrm>
              <a:off x="7830833" y="3002102"/>
              <a:ext cx="1639326" cy="1035326"/>
              <a:chOff x="7830833" y="3002102"/>
              <a:chExt cx="1639326" cy="1035326"/>
            </a:xfrm>
          </p:grpSpPr>
          <p:sp>
            <p:nvSpPr>
              <p:cNvPr id="83"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7" name="グループ化 76"/>
            <p:cNvGrpSpPr/>
            <p:nvPr/>
          </p:nvGrpSpPr>
          <p:grpSpPr>
            <a:xfrm>
              <a:off x="8239071" y="3682019"/>
              <a:ext cx="821030" cy="821030"/>
              <a:chOff x="11914174" y="3199309"/>
              <a:chExt cx="990518" cy="990518"/>
            </a:xfrm>
          </p:grpSpPr>
          <p:sp>
            <p:nvSpPr>
              <p:cNvPr id="81" name="円/楕円 80"/>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8" name="グループ化 77"/>
            <p:cNvGrpSpPr/>
            <p:nvPr/>
          </p:nvGrpSpPr>
          <p:grpSpPr>
            <a:xfrm>
              <a:off x="8562396" y="5264781"/>
              <a:ext cx="174376" cy="1354190"/>
              <a:chOff x="8562396" y="5264781"/>
              <a:chExt cx="174376" cy="1354190"/>
            </a:xfrm>
          </p:grpSpPr>
          <p:sp>
            <p:nvSpPr>
              <p:cNvPr id="79"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cxnSp>
        <p:nvCxnSpPr>
          <p:cNvPr id="97" name="直線コネクタ 96"/>
          <p:cNvCxnSpPr/>
          <p:nvPr/>
        </p:nvCxnSpPr>
        <p:spPr>
          <a:xfrm flipH="1">
            <a:off x="2116300" y="1643371"/>
            <a:ext cx="6582505"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p:nvSpPr>
        <p:spPr>
          <a:xfrm>
            <a:off x="4072367" y="4848671"/>
            <a:ext cx="273562"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1" name="円/楕円 100"/>
          <p:cNvSpPr/>
          <p:nvPr/>
        </p:nvSpPr>
        <p:spPr>
          <a:xfrm>
            <a:off x="7588032" y="2258651"/>
            <a:ext cx="273562"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4" name="テキスト プレースホルダー 6"/>
          <p:cNvSpPr>
            <a:spLocks noGrp="1"/>
          </p:cNvSpPr>
          <p:nvPr>
            <p:ph type="body" sz="quarter" idx="21" hasCustomPrompt="1"/>
          </p:nvPr>
        </p:nvSpPr>
        <p:spPr>
          <a:xfrm>
            <a:off x="891027" y="4760098"/>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8" y="484723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p:nvSpPr>
        <p:spPr>
          <a:xfrm>
            <a:off x="5830199" y="3553661"/>
            <a:ext cx="273562"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1" name="テキスト プレースホルダー 6"/>
          <p:cNvSpPr>
            <a:spLocks noGrp="1"/>
          </p:cNvSpPr>
          <p:nvPr>
            <p:ph type="body" sz="quarter" idx="27" hasCustomPrompt="1"/>
          </p:nvPr>
        </p:nvSpPr>
        <p:spPr>
          <a:xfrm>
            <a:off x="4405947" y="2170079"/>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68" y="2257211"/>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6057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8" name="テキスト プレースホルダー 6"/>
          <p:cNvSpPr>
            <a:spLocks noGrp="1"/>
          </p:cNvSpPr>
          <p:nvPr>
            <p:ph type="body" sz="quarter" idx="16" hasCustomPrompt="1"/>
          </p:nvPr>
        </p:nvSpPr>
        <p:spPr>
          <a:xfrm>
            <a:off x="6001105" y="2133836"/>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3042255"/>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950674"/>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859092"/>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46081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176817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267543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358269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48995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5" name="円/楕円 14"/>
          <p:cNvSpPr/>
          <p:nvPr/>
        </p:nvSpPr>
        <p:spPr>
          <a:xfrm>
            <a:off x="5520635" y="539721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8" name="テキスト プレースホルダー 6"/>
          <p:cNvSpPr>
            <a:spLocks noGrp="1"/>
          </p:cNvSpPr>
          <p:nvPr>
            <p:ph type="body" sz="quarter" idx="16" hasCustomPrompt="1"/>
          </p:nvPr>
        </p:nvSpPr>
        <p:spPr>
          <a:xfrm>
            <a:off x="6001105" y="1628080"/>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2536498"/>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444917"/>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353336"/>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5" y="5261754"/>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2022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5 Keywords and Descriptions">
    <p:spTree>
      <p:nvGrpSpPr>
        <p:cNvPr id="1" name=""/>
        <p:cNvGrpSpPr/>
        <p:nvPr/>
      </p:nvGrpSpPr>
      <p:grpSpPr>
        <a:xfrm>
          <a:off x="0" y="0"/>
          <a:ext cx="0" cy="0"/>
          <a:chOff x="0" y="0"/>
          <a:chExt cx="0" cy="0"/>
        </a:xfrm>
      </p:grpSpPr>
      <p:sp>
        <p:nvSpPr>
          <p:cNvPr id="38" name="角丸四角形 37"/>
          <p:cNvSpPr/>
          <p:nvPr/>
        </p:nvSpPr>
        <p:spPr>
          <a:xfrm>
            <a:off x="831177" y="5275016"/>
            <a:ext cx="10530542"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7" name="角丸四角形 36"/>
          <p:cNvSpPr/>
          <p:nvPr/>
        </p:nvSpPr>
        <p:spPr>
          <a:xfrm>
            <a:off x="831177" y="4364761"/>
            <a:ext cx="10530542"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6" name="角丸四角形 35"/>
          <p:cNvSpPr/>
          <p:nvPr/>
        </p:nvSpPr>
        <p:spPr>
          <a:xfrm>
            <a:off x="831177" y="1633997"/>
            <a:ext cx="10530542"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5" name="角丸四角形 34"/>
          <p:cNvSpPr/>
          <p:nvPr/>
        </p:nvSpPr>
        <p:spPr>
          <a:xfrm>
            <a:off x="831177" y="2544252"/>
            <a:ext cx="10530542"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3" name="角丸四角形 32"/>
          <p:cNvSpPr/>
          <p:nvPr/>
        </p:nvSpPr>
        <p:spPr>
          <a:xfrm>
            <a:off x="831177" y="3454506"/>
            <a:ext cx="10530542"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5" name="円/楕円 4"/>
          <p:cNvSpPr/>
          <p:nvPr/>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円/楕円 43"/>
          <p:cNvSpPr/>
          <p:nvPr/>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5" name="円/楕円 44"/>
          <p:cNvSpPr/>
          <p:nvPr/>
        </p:nvSpPr>
        <p:spPr>
          <a:xfrm>
            <a:off x="10705880" y="3541791"/>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6" name="円/楕円 45"/>
          <p:cNvSpPr/>
          <p:nvPr/>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4"/>
              </a:solidFill>
            </a:endParaRPr>
          </a:p>
        </p:txBody>
      </p:sp>
      <p:sp>
        <p:nvSpPr>
          <p:cNvPr id="47" name="円/楕円 46"/>
          <p:cNvSpPr/>
          <p:nvPr/>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16" hasCustomPrompt="1"/>
          </p:nvPr>
        </p:nvSpPr>
        <p:spPr>
          <a:xfrm>
            <a:off x="4615536" y="1637991"/>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36" y="2548246"/>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36" y="345850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36" y="4368755"/>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36" y="527901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p:nvSpPr>
        <p:spPr>
          <a:xfrm>
            <a:off x="923547" y="1721283"/>
            <a:ext cx="3408340" cy="55233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0" name="角丸四角形 19"/>
          <p:cNvSpPr/>
          <p:nvPr/>
        </p:nvSpPr>
        <p:spPr>
          <a:xfrm>
            <a:off x="923547" y="2631537"/>
            <a:ext cx="3408340" cy="55233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1" name="角丸四角形 20"/>
          <p:cNvSpPr/>
          <p:nvPr/>
        </p:nvSpPr>
        <p:spPr>
          <a:xfrm>
            <a:off x="923547" y="5362302"/>
            <a:ext cx="3408340" cy="55233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3" name="角丸四角形 22"/>
          <p:cNvSpPr/>
          <p:nvPr/>
        </p:nvSpPr>
        <p:spPr>
          <a:xfrm>
            <a:off x="923547" y="3541792"/>
            <a:ext cx="3408340" cy="55233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5" name="角丸四角形 24"/>
          <p:cNvSpPr/>
          <p:nvPr/>
        </p:nvSpPr>
        <p:spPr>
          <a:xfrm>
            <a:off x="923547" y="4452047"/>
            <a:ext cx="3408340" cy="55233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08"/>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7"/>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62"/>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16"/>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71"/>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6221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76" name="フリーフォーム 75"/>
          <p:cNvSpPr/>
          <p:nvPr/>
        </p:nvSpPr>
        <p:spPr>
          <a:xfrm>
            <a:off x="0" y="2909455"/>
            <a:ext cx="12193058"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662013" y="4424382"/>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3306141" y="3373548"/>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4950268" y="4074104"/>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6594395" y="3023270"/>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8238523" y="3723826"/>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9882650" y="2672992"/>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1746704" y="4509065"/>
            <a:ext cx="304826"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3390832" y="3458231"/>
            <a:ext cx="304826"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5034959" y="4158787"/>
            <a:ext cx="304826"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679086" y="3107953"/>
            <a:ext cx="304826"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8323214" y="3808509"/>
            <a:ext cx="304826"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9967341" y="2757675"/>
            <a:ext cx="304826"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6"/>
          <p:cNvSpPr>
            <a:spLocks noGrp="1"/>
          </p:cNvSpPr>
          <p:nvPr>
            <p:ph type="body" sz="quarter" idx="21" hasCustomPrompt="1"/>
          </p:nvPr>
        </p:nvSpPr>
        <p:spPr>
          <a:xfrm>
            <a:off x="552705" y="4999454"/>
            <a:ext cx="2692824" cy="480053"/>
          </a:xfrm>
        </p:spPr>
        <p:txBody>
          <a:bodyPr anchor="b">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34" y="5503217"/>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p:nvSpPr>
        <p:spPr>
          <a:xfrm>
            <a:off x="818904" y="543827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テキスト プレースホルダー 6"/>
          <p:cNvSpPr>
            <a:spLocks noGrp="1"/>
          </p:cNvSpPr>
          <p:nvPr>
            <p:ph type="body" sz="quarter" idx="25" hasCustomPrompt="1"/>
          </p:nvPr>
        </p:nvSpPr>
        <p:spPr>
          <a:xfrm>
            <a:off x="2179734" y="2777971"/>
            <a:ext cx="2692824" cy="480053"/>
          </a:xfrm>
        </p:spPr>
        <p:txBody>
          <a:bodyPr anchor="b">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p:nvSpPr>
        <p:spPr>
          <a:xfrm>
            <a:off x="2445932" y="2757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テキスト プレースホルダー 6"/>
          <p:cNvSpPr>
            <a:spLocks noGrp="1"/>
          </p:cNvSpPr>
          <p:nvPr>
            <p:ph type="body" sz="quarter" idx="27" hasCustomPrompt="1"/>
          </p:nvPr>
        </p:nvSpPr>
        <p:spPr>
          <a:xfrm>
            <a:off x="3854249" y="4658522"/>
            <a:ext cx="2692824" cy="480053"/>
          </a:xfrm>
        </p:spPr>
        <p:txBody>
          <a:bodyPr anchor="b">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85"/>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p:nvSpPr>
        <p:spPr>
          <a:xfrm>
            <a:off x="4120447" y="509734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78" y="160062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p:nvSpPr>
        <p:spPr>
          <a:xfrm>
            <a:off x="5742048" y="245311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テキスト プレースホルダー 6"/>
          <p:cNvSpPr>
            <a:spLocks noGrp="1"/>
          </p:cNvSpPr>
          <p:nvPr>
            <p:ph type="body" sz="quarter" idx="31" hasCustomPrompt="1"/>
          </p:nvPr>
        </p:nvSpPr>
        <p:spPr>
          <a:xfrm>
            <a:off x="7133266" y="4299008"/>
            <a:ext cx="2692824" cy="480053"/>
          </a:xfrm>
        </p:spPr>
        <p:txBody>
          <a:bodyPr anchor="b">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70"/>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p:nvSpPr>
        <p:spPr>
          <a:xfrm>
            <a:off x="7399464" y="4737832"/>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テキスト プレースホルダー 6"/>
          <p:cNvSpPr>
            <a:spLocks noGrp="1"/>
          </p:cNvSpPr>
          <p:nvPr>
            <p:ph type="body" sz="quarter" idx="33" hasCustomPrompt="1"/>
          </p:nvPr>
        </p:nvSpPr>
        <p:spPr>
          <a:xfrm>
            <a:off x="8764104" y="2112953"/>
            <a:ext cx="2692824" cy="480053"/>
          </a:xfrm>
        </p:spPr>
        <p:txBody>
          <a:bodyPr anchor="b">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32" y="124016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p:nvSpPr>
        <p:spPr>
          <a:xfrm>
            <a:off x="9030303" y="2092658"/>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9536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a:off x="5941698" y="284963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直角三角形 10"/>
          <p:cNvSpPr/>
          <p:nvPr/>
        </p:nvSpPr>
        <p:spPr>
          <a:xfrm rot="10800000">
            <a:off x="5941696" y="284963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p:nvSpPr>
        <p:spPr>
          <a:xfrm>
            <a:off x="5941698" y="1683659"/>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75000"/>
                </a:schemeClr>
              </a:solidFill>
            </a:endParaRPr>
          </a:p>
        </p:txBody>
      </p:sp>
      <p:sp>
        <p:nvSpPr>
          <p:cNvPr id="13" name="直角三角形 12"/>
          <p:cNvSpPr/>
          <p:nvPr/>
        </p:nvSpPr>
        <p:spPr>
          <a:xfrm rot="5400000">
            <a:off x="5941748" y="4015569"/>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6200000">
            <a:off x="5941749" y="4015568"/>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直角三角形 14"/>
          <p:cNvSpPr/>
          <p:nvPr/>
        </p:nvSpPr>
        <p:spPr>
          <a:xfrm rot="5400000">
            <a:off x="7107830" y="4015569"/>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直角三角形 15"/>
          <p:cNvSpPr/>
          <p:nvPr/>
        </p:nvSpPr>
        <p:spPr>
          <a:xfrm rot="10800000">
            <a:off x="4775615" y="4015620"/>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直角三角形 16"/>
          <p:cNvSpPr/>
          <p:nvPr/>
        </p:nvSpPr>
        <p:spPr>
          <a:xfrm>
            <a:off x="4775616"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直角三角形 17"/>
          <p:cNvSpPr/>
          <p:nvPr/>
        </p:nvSpPr>
        <p:spPr>
          <a:xfrm rot="10800000">
            <a:off x="4775615" y="5181601"/>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直角三角形 18"/>
          <p:cNvSpPr/>
          <p:nvPr/>
        </p:nvSpPr>
        <p:spPr>
          <a:xfrm rot="16200000">
            <a:off x="4775664" y="2849590"/>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直角三角形 19"/>
          <p:cNvSpPr/>
          <p:nvPr/>
        </p:nvSpPr>
        <p:spPr>
          <a:xfrm rot="5400000">
            <a:off x="4775663" y="2849591"/>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直角三角形 20"/>
          <p:cNvSpPr/>
          <p:nvPr/>
        </p:nvSpPr>
        <p:spPr>
          <a:xfrm rot="16200000">
            <a:off x="3609582" y="2849590"/>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山形 21"/>
          <p:cNvSpPr/>
          <p:nvPr/>
        </p:nvSpPr>
        <p:spPr>
          <a:xfrm rot="5400000">
            <a:off x="6168437" y="3550362"/>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山形 22"/>
          <p:cNvSpPr/>
          <p:nvPr/>
        </p:nvSpPr>
        <p:spPr>
          <a:xfrm rot="10800000">
            <a:off x="6168427" y="424705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山形 23"/>
          <p:cNvSpPr/>
          <p:nvPr/>
        </p:nvSpPr>
        <p:spPr>
          <a:xfrm rot="16200000">
            <a:off x="5427390" y="4247048"/>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山形 24"/>
          <p:cNvSpPr/>
          <p:nvPr/>
        </p:nvSpPr>
        <p:spPr>
          <a:xfrm>
            <a:off x="5412583" y="356516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図プレースホルダー 12"/>
          <p:cNvSpPr>
            <a:spLocks noGrp="1"/>
          </p:cNvSpPr>
          <p:nvPr>
            <p:ph type="pic" sz="quarter" idx="17" hasCustomPrompt="1"/>
          </p:nvPr>
        </p:nvSpPr>
        <p:spPr>
          <a:xfrm>
            <a:off x="6599178"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27" name="図プレースホルダー 12"/>
          <p:cNvSpPr>
            <a:spLocks noGrp="1"/>
          </p:cNvSpPr>
          <p:nvPr>
            <p:ph type="pic" sz="quarter" idx="18" hasCustomPrompt="1"/>
          </p:nvPr>
        </p:nvSpPr>
        <p:spPr>
          <a:xfrm>
            <a:off x="6599178"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8" name="図プレースホルダー 12"/>
          <p:cNvSpPr>
            <a:spLocks noGrp="1"/>
          </p:cNvSpPr>
          <p:nvPr>
            <p:ph type="pic" sz="quarter" idx="19" hasCustomPrompt="1"/>
          </p:nvPr>
        </p:nvSpPr>
        <p:spPr>
          <a:xfrm>
            <a:off x="4857311"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9" name="図プレースホルダー 12"/>
          <p:cNvSpPr>
            <a:spLocks noGrp="1"/>
          </p:cNvSpPr>
          <p:nvPr>
            <p:ph type="pic" sz="quarter" idx="20" hasCustomPrompt="1"/>
          </p:nvPr>
        </p:nvSpPr>
        <p:spPr>
          <a:xfrm>
            <a:off x="4857311"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30" name="テキスト プレースホルダー 6"/>
          <p:cNvSpPr>
            <a:spLocks noGrp="1"/>
          </p:cNvSpPr>
          <p:nvPr>
            <p:ph type="body" sz="quarter" idx="21" hasCustomPrompt="1"/>
          </p:nvPr>
        </p:nvSpPr>
        <p:spPr>
          <a:xfrm>
            <a:off x="7141647" y="2873826"/>
            <a:ext cx="388588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7141648" y="3265715"/>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989123" y="5225143"/>
            <a:ext cx="388588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55853" y="4108913"/>
            <a:ext cx="3885886"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2007421" y="1733189"/>
            <a:ext cx="3885886" cy="480053"/>
          </a:xfrm>
        </p:spPr>
        <p:txBody>
          <a:bodyPr anchor="t">
            <a:noAutofit/>
          </a:bodyPr>
          <a:lstStyle>
            <a:lvl1pPr algn="r">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664451"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63529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4 Points 2">
    <p:spTree>
      <p:nvGrpSpPr>
        <p:cNvPr id="1" name=""/>
        <p:cNvGrpSpPr/>
        <p:nvPr/>
      </p:nvGrpSpPr>
      <p:grpSpPr>
        <a:xfrm>
          <a:off x="0" y="0"/>
          <a:ext cx="0" cy="0"/>
          <a:chOff x="0" y="0"/>
          <a:chExt cx="0" cy="0"/>
        </a:xfrm>
      </p:grpSpPr>
      <p:grpSp>
        <p:nvGrpSpPr>
          <p:cNvPr id="5" name="グループ化 4"/>
          <p:cNvGrpSpPr/>
          <p:nvPr/>
        </p:nvGrpSpPr>
        <p:grpSpPr>
          <a:xfrm>
            <a:off x="483957" y="1988581"/>
            <a:ext cx="11708043" cy="1650504"/>
            <a:chOff x="725872" y="2982872"/>
            <a:chExt cx="17560541" cy="2475756"/>
          </a:xfrm>
        </p:grpSpPr>
        <p:sp>
          <p:nvSpPr>
            <p:cNvPr id="25" name="正方形/長方形 24"/>
            <p:cNvSpPr/>
            <p:nvPr/>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4"/>
            <p:cNvSpPr/>
            <p:nvPr/>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正方形/長方形 24"/>
            <p:cNvSpPr/>
            <p:nvPr/>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6" name="グループ化 5"/>
          <p:cNvGrpSpPr/>
          <p:nvPr/>
        </p:nvGrpSpPr>
        <p:grpSpPr>
          <a:xfrm>
            <a:off x="325279" y="2909557"/>
            <a:ext cx="11866721" cy="888193"/>
            <a:chOff x="487876" y="4364335"/>
            <a:chExt cx="17798537" cy="1332290"/>
          </a:xfrm>
        </p:grpSpPr>
        <p:sp>
          <p:nvSpPr>
            <p:cNvPr id="24" name="正方形/長方形 23"/>
            <p:cNvSpPr/>
            <p:nvPr/>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正方形/長方形 25"/>
            <p:cNvSpPr/>
            <p:nvPr/>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直角三角形 31"/>
            <p:cNvSpPr/>
            <p:nvPr/>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7" name="グループ化 36"/>
          <p:cNvGrpSpPr/>
          <p:nvPr/>
        </p:nvGrpSpPr>
        <p:grpSpPr>
          <a:xfrm>
            <a:off x="483957" y="3989855"/>
            <a:ext cx="11708043" cy="1650504"/>
            <a:chOff x="725872" y="5984782"/>
            <a:chExt cx="17560541" cy="2475756"/>
          </a:xfrm>
        </p:grpSpPr>
        <p:sp>
          <p:nvSpPr>
            <p:cNvPr id="31" name="正方形/長方形 30"/>
            <p:cNvSpPr/>
            <p:nvPr/>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2" name="正方形/長方形 4"/>
            <p:cNvSpPr/>
            <p:nvPr/>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正方形/長方形 24"/>
            <p:cNvSpPr/>
            <p:nvPr/>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6" name="グループ化 35"/>
          <p:cNvGrpSpPr/>
          <p:nvPr/>
        </p:nvGrpSpPr>
        <p:grpSpPr>
          <a:xfrm>
            <a:off x="325279" y="3831191"/>
            <a:ext cx="11866721" cy="888193"/>
            <a:chOff x="487876" y="5746786"/>
            <a:chExt cx="17798537" cy="1332289"/>
          </a:xfrm>
        </p:grpSpPr>
        <p:sp>
          <p:nvSpPr>
            <p:cNvPr id="30" name="正方形/長方形 29"/>
            <p:cNvSpPr/>
            <p:nvPr/>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正方形/長方形 25"/>
            <p:cNvSpPr/>
            <p:nvPr/>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直角三角形 31"/>
            <p:cNvSpPr/>
            <p:nvPr/>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図プレースホルダー 7"/>
          <p:cNvSpPr>
            <a:spLocks noGrp="1"/>
          </p:cNvSpPr>
          <p:nvPr>
            <p:ph type="pic" sz="quarter" idx="16" hasCustomPrompt="1"/>
          </p:nvPr>
        </p:nvSpPr>
        <p:spPr>
          <a:xfrm>
            <a:off x="7199748" y="2220269"/>
            <a:ext cx="419744" cy="419708"/>
          </a:xfrm>
        </p:spPr>
        <p:txBody>
          <a:bodyPr>
            <a:normAutofit/>
          </a:bodyPr>
          <a:lstStyle>
            <a:lvl1pPr>
              <a:defRPr sz="733"/>
            </a:lvl1pPr>
          </a:lstStyle>
          <a:p>
            <a:r>
              <a:rPr kumimoji="1" lang="en-US" altLang="ja-JP" dirty="0"/>
              <a:t>ICON</a:t>
            </a:r>
            <a:endParaRPr kumimoji="1" lang="ja-JP" altLang="en-US" dirty="0"/>
          </a:p>
        </p:txBody>
      </p:sp>
      <p:sp>
        <p:nvSpPr>
          <p:cNvPr id="14" name="図プレースホルダー 7"/>
          <p:cNvSpPr>
            <a:spLocks noGrp="1"/>
          </p:cNvSpPr>
          <p:nvPr>
            <p:ph type="pic" sz="quarter" idx="17" hasCustomPrompt="1"/>
          </p:nvPr>
        </p:nvSpPr>
        <p:spPr>
          <a:xfrm>
            <a:off x="7199748" y="3138210"/>
            <a:ext cx="419744" cy="419708"/>
          </a:xfrm>
        </p:spPr>
        <p:txBody>
          <a:bodyPr>
            <a:normAutofit/>
          </a:bodyPr>
          <a:lstStyle>
            <a:lvl1pPr>
              <a:defRPr sz="733"/>
            </a:lvl1pPr>
          </a:lstStyle>
          <a:p>
            <a:r>
              <a:rPr kumimoji="1" lang="en-US" altLang="ja-JP" dirty="0"/>
              <a:t>ICON</a:t>
            </a:r>
            <a:endParaRPr kumimoji="1" lang="ja-JP" altLang="en-US" dirty="0"/>
          </a:p>
        </p:txBody>
      </p:sp>
      <p:sp>
        <p:nvSpPr>
          <p:cNvPr id="15" name="図プレースホルダー 7"/>
          <p:cNvSpPr>
            <a:spLocks noGrp="1"/>
          </p:cNvSpPr>
          <p:nvPr>
            <p:ph type="pic" sz="quarter" idx="18" hasCustomPrompt="1"/>
          </p:nvPr>
        </p:nvSpPr>
        <p:spPr>
          <a:xfrm>
            <a:off x="7199748" y="4047801"/>
            <a:ext cx="419744" cy="419708"/>
          </a:xfrm>
        </p:spPr>
        <p:txBody>
          <a:bodyPr>
            <a:normAutofit/>
          </a:bodyPr>
          <a:lstStyle>
            <a:lvl1pPr>
              <a:defRPr sz="733"/>
            </a:lvl1pPr>
          </a:lstStyle>
          <a:p>
            <a:r>
              <a:rPr kumimoji="1" lang="en-US" altLang="ja-JP" dirty="0"/>
              <a:t>ICON</a:t>
            </a:r>
            <a:endParaRPr kumimoji="1" lang="ja-JP" altLang="en-US" dirty="0"/>
          </a:p>
        </p:txBody>
      </p:sp>
      <p:sp>
        <p:nvSpPr>
          <p:cNvPr id="16" name="図プレースホルダー 7"/>
          <p:cNvSpPr>
            <a:spLocks noGrp="1"/>
          </p:cNvSpPr>
          <p:nvPr>
            <p:ph type="pic" sz="quarter" idx="19" hasCustomPrompt="1"/>
          </p:nvPr>
        </p:nvSpPr>
        <p:spPr>
          <a:xfrm>
            <a:off x="7199748" y="4957392"/>
            <a:ext cx="419744" cy="419708"/>
          </a:xfrm>
        </p:spPr>
        <p:txBody>
          <a:bodyPr>
            <a:normAutofit/>
          </a:bodyPr>
          <a:lstStyle>
            <a:lvl1pPr>
              <a:defRPr sz="733"/>
            </a:lvl1pPr>
          </a:lstStyle>
          <a:p>
            <a:r>
              <a:rPr kumimoji="1" lang="en-US" altLang="ja-JP" dirty="0"/>
              <a:t>ICON</a:t>
            </a:r>
            <a:endParaRPr kumimoji="1" lang="ja-JP" altLang="en-US" dirty="0"/>
          </a:p>
        </p:txBody>
      </p:sp>
      <p:sp>
        <p:nvSpPr>
          <p:cNvPr id="17" name="テキスト プレースホルダー 11"/>
          <p:cNvSpPr>
            <a:spLocks noGrp="1"/>
          </p:cNvSpPr>
          <p:nvPr>
            <p:ph type="body" sz="quarter" idx="31" hasCustomPrompt="1"/>
          </p:nvPr>
        </p:nvSpPr>
        <p:spPr>
          <a:xfrm>
            <a:off x="7715354" y="2032666"/>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32" hasCustomPrompt="1"/>
          </p:nvPr>
        </p:nvSpPr>
        <p:spPr>
          <a:xfrm>
            <a:off x="7715354" y="2962109"/>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3" hasCustomPrompt="1"/>
          </p:nvPr>
        </p:nvSpPr>
        <p:spPr>
          <a:xfrm>
            <a:off x="7715354" y="38790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34" hasCustomPrompt="1"/>
          </p:nvPr>
        </p:nvSpPr>
        <p:spPr>
          <a:xfrm>
            <a:off x="7715354" y="47963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14" hasCustomPrompt="1"/>
          </p:nvPr>
        </p:nvSpPr>
        <p:spPr>
          <a:xfrm>
            <a:off x="694931" y="2014562"/>
            <a:ext cx="4560902" cy="1475429"/>
          </a:xfrm>
        </p:spPr>
        <p:txBody>
          <a:bodyPr anchor="b">
            <a:noAutofit/>
          </a:bodyPr>
          <a:lstStyle>
            <a:lvl1pPr algn="l">
              <a:lnSpc>
                <a:spcPct val="100000"/>
              </a:lnSpc>
              <a:spcBef>
                <a:spcPts val="0"/>
              </a:spcBef>
              <a:defRPr sz="2933"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15" hasCustomPrompt="1"/>
          </p:nvPr>
        </p:nvSpPr>
        <p:spPr>
          <a:xfrm>
            <a:off x="694931" y="4211308"/>
            <a:ext cx="4560902" cy="1703233"/>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52996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issions">
    <p:spTree>
      <p:nvGrpSpPr>
        <p:cNvPr id="1" name=""/>
        <p:cNvGrpSpPr/>
        <p:nvPr/>
      </p:nvGrpSpPr>
      <p:grpSpPr>
        <a:xfrm>
          <a:off x="0" y="0"/>
          <a:ext cx="0" cy="0"/>
          <a:chOff x="0" y="0"/>
          <a:chExt cx="0" cy="0"/>
        </a:xfrm>
      </p:grpSpPr>
      <p:grpSp>
        <p:nvGrpSpPr>
          <p:cNvPr id="117" name="グループ化 116"/>
          <p:cNvGrpSpPr/>
          <p:nvPr/>
        </p:nvGrpSpPr>
        <p:grpSpPr>
          <a:xfrm>
            <a:off x="4024165" y="2092719"/>
            <a:ext cx="4002631" cy="605404"/>
            <a:chOff x="1073297" y="6784950"/>
            <a:chExt cx="6003425" cy="908106"/>
          </a:xfrm>
          <a:solidFill>
            <a:schemeClr val="accent2">
              <a:lumMod val="20000"/>
              <a:lumOff val="80000"/>
            </a:schemeClr>
          </a:solidFill>
        </p:grpSpPr>
        <p:sp>
          <p:nvSpPr>
            <p:cNvPr id="118" name="正方形/長方形 11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9" name="円/楕円 11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0" name="円/楕円 11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10" name="グループ化 109"/>
          <p:cNvGrpSpPr/>
          <p:nvPr/>
        </p:nvGrpSpPr>
        <p:grpSpPr>
          <a:xfrm>
            <a:off x="2258787" y="3387727"/>
            <a:ext cx="4002631" cy="605404"/>
            <a:chOff x="1073297" y="6784950"/>
            <a:chExt cx="6003425" cy="908106"/>
          </a:xfrm>
          <a:solidFill>
            <a:schemeClr val="accent3">
              <a:lumMod val="20000"/>
              <a:lumOff val="80000"/>
            </a:schemeClr>
          </a:solidFill>
        </p:grpSpPr>
        <p:sp>
          <p:nvSpPr>
            <p:cNvPr id="111" name="正方形/長方形 110"/>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2" name="円/楕円 111"/>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3" name="円/楕円 112"/>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5" name="テキスト プレースホルダー 6"/>
          <p:cNvSpPr>
            <a:spLocks noGrp="1"/>
          </p:cNvSpPr>
          <p:nvPr>
            <p:ph type="body" sz="quarter" idx="25" hasCustomPrompt="1"/>
          </p:nvPr>
        </p:nvSpPr>
        <p:spPr>
          <a:xfrm>
            <a:off x="2640568" y="3465088"/>
            <a:ext cx="2926334"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590" y="355222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p:nvGrpSpPr>
        <p:grpSpPr>
          <a:xfrm>
            <a:off x="509245" y="4682737"/>
            <a:ext cx="4002631" cy="605404"/>
            <a:chOff x="1073297" y="6784950"/>
            <a:chExt cx="6003425" cy="908106"/>
          </a:xfrm>
        </p:grpSpPr>
        <p:sp>
          <p:nvSpPr>
            <p:cNvPr id="99" name="正方形/長方形 98"/>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2" name="円/楕円 101"/>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7" name="円/楕円 106"/>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60188"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0" name="グループ化 69"/>
          <p:cNvGrpSpPr/>
          <p:nvPr/>
        </p:nvGrpSpPr>
        <p:grpSpPr>
          <a:xfrm rot="3180000">
            <a:off x="-1493180" y="8014598"/>
            <a:ext cx="997539" cy="1690186"/>
            <a:chOff x="7305638" y="3002101"/>
            <a:chExt cx="2688353" cy="4554631"/>
          </a:xfrm>
        </p:grpSpPr>
        <p:grpSp>
          <p:nvGrpSpPr>
            <p:cNvPr id="71" name="グループ化 70"/>
            <p:cNvGrpSpPr/>
            <p:nvPr/>
          </p:nvGrpSpPr>
          <p:grpSpPr>
            <a:xfrm>
              <a:off x="8267831" y="5345989"/>
              <a:ext cx="763508" cy="2210743"/>
              <a:chOff x="8267831" y="5345989"/>
              <a:chExt cx="763508" cy="2210743"/>
            </a:xfrm>
          </p:grpSpPr>
          <p:sp>
            <p:nvSpPr>
              <p:cNvPr id="95" name="円/楕円 94"/>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2"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3" name="グループ化 72"/>
            <p:cNvGrpSpPr/>
            <p:nvPr/>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直角三角形 91"/>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正方形/長方形 92"/>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正方形/長方形 93"/>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4" name="グループ化 73"/>
            <p:cNvGrpSpPr/>
            <p:nvPr/>
          </p:nvGrpSpPr>
          <p:grpSpPr>
            <a:xfrm>
              <a:off x="7305638" y="5266273"/>
              <a:ext cx="1343947" cy="1366912"/>
              <a:chOff x="7305639" y="5547570"/>
              <a:chExt cx="1343947" cy="1366912"/>
            </a:xfrm>
            <a:solidFill>
              <a:schemeClr val="accent2">
                <a:lumMod val="50000"/>
              </a:schemeClr>
            </a:solidFill>
          </p:grpSpPr>
          <p:sp>
            <p:nvSpPr>
              <p:cNvPr id="87" name="直角三角形 86"/>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直角三角形 87"/>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正方形/長方形 88"/>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正方形/長方形 89"/>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5" name="グループ化 74"/>
            <p:cNvGrpSpPr/>
            <p:nvPr/>
          </p:nvGrpSpPr>
          <p:grpSpPr>
            <a:xfrm>
              <a:off x="7665303" y="3002101"/>
              <a:ext cx="1969480" cy="3253919"/>
              <a:chOff x="7665303" y="3002101"/>
              <a:chExt cx="1969480" cy="3253919"/>
            </a:xfrm>
          </p:grpSpPr>
          <p:sp>
            <p:nvSpPr>
              <p:cNvPr id="85"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6" name="グループ化 75"/>
            <p:cNvGrpSpPr/>
            <p:nvPr/>
          </p:nvGrpSpPr>
          <p:grpSpPr>
            <a:xfrm>
              <a:off x="7830833" y="3002102"/>
              <a:ext cx="1639326" cy="1035326"/>
              <a:chOff x="7830833" y="3002102"/>
              <a:chExt cx="1639326" cy="1035326"/>
            </a:xfrm>
          </p:grpSpPr>
          <p:sp>
            <p:nvSpPr>
              <p:cNvPr id="83"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7" name="グループ化 76"/>
            <p:cNvGrpSpPr/>
            <p:nvPr/>
          </p:nvGrpSpPr>
          <p:grpSpPr>
            <a:xfrm>
              <a:off x="8239071" y="3682019"/>
              <a:ext cx="821030" cy="821030"/>
              <a:chOff x="11914174" y="3199309"/>
              <a:chExt cx="990518" cy="990518"/>
            </a:xfrm>
          </p:grpSpPr>
          <p:sp>
            <p:nvSpPr>
              <p:cNvPr id="81" name="円/楕円 80"/>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8" name="グループ化 77"/>
            <p:cNvGrpSpPr/>
            <p:nvPr/>
          </p:nvGrpSpPr>
          <p:grpSpPr>
            <a:xfrm>
              <a:off x="8562396" y="5264781"/>
              <a:ext cx="174376" cy="1354190"/>
              <a:chOff x="8562396" y="5264781"/>
              <a:chExt cx="174376" cy="1354190"/>
            </a:xfrm>
          </p:grpSpPr>
          <p:sp>
            <p:nvSpPr>
              <p:cNvPr id="79"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cxnSp>
        <p:nvCxnSpPr>
          <p:cNvPr id="97" name="直線コネクタ 96"/>
          <p:cNvCxnSpPr/>
          <p:nvPr/>
        </p:nvCxnSpPr>
        <p:spPr>
          <a:xfrm flipH="1">
            <a:off x="2116300" y="1643371"/>
            <a:ext cx="6582505"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p:nvSpPr>
        <p:spPr>
          <a:xfrm>
            <a:off x="4072367" y="4848671"/>
            <a:ext cx="273562"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1" name="円/楕円 100"/>
          <p:cNvSpPr/>
          <p:nvPr/>
        </p:nvSpPr>
        <p:spPr>
          <a:xfrm>
            <a:off x="7588032" y="2258651"/>
            <a:ext cx="273562"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4" name="テキスト プレースホルダー 6"/>
          <p:cNvSpPr>
            <a:spLocks noGrp="1"/>
          </p:cNvSpPr>
          <p:nvPr>
            <p:ph type="body" sz="quarter" idx="21" hasCustomPrompt="1"/>
          </p:nvPr>
        </p:nvSpPr>
        <p:spPr>
          <a:xfrm>
            <a:off x="891027" y="4760098"/>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8" y="484723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p:nvSpPr>
        <p:spPr>
          <a:xfrm>
            <a:off x="5830199" y="3553661"/>
            <a:ext cx="273562"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1" name="テキスト プレースホルダー 6"/>
          <p:cNvSpPr>
            <a:spLocks noGrp="1"/>
          </p:cNvSpPr>
          <p:nvPr>
            <p:ph type="body" sz="quarter" idx="27" hasCustomPrompt="1"/>
          </p:nvPr>
        </p:nvSpPr>
        <p:spPr>
          <a:xfrm>
            <a:off x="4405947" y="2170079"/>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68" y="2257211"/>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51736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149804"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6349344" y="3326113"/>
            <a:ext cx="91934"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5750722" y="4895273"/>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5551182" y="3790920"/>
            <a:ext cx="90826"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48886" y="4461746"/>
            <a:ext cx="91932" cy="23962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rot="16200000">
            <a:off x="3894768"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747465" y="2983785"/>
            <a:ext cx="775922"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2463512" y="1848153"/>
            <a:ext cx="775922"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771260" y="4119419"/>
            <a:ext cx="775922"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565276" y="3448592"/>
            <a:ext cx="775922"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8957360" y="2350072"/>
            <a:ext cx="775922"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円/楕円 21"/>
          <p:cNvSpPr/>
          <p:nvPr/>
        </p:nvSpPr>
        <p:spPr>
          <a:xfrm>
            <a:off x="9345321" y="4547113"/>
            <a:ext cx="775922"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rot="16200000">
            <a:off x="4506565" y="2418693"/>
            <a:ext cx="91201" cy="41773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rot="16200000">
            <a:off x="4638969" y="678913"/>
            <a:ext cx="91200" cy="31143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p:nvSpPr>
        <p:spPr>
          <a:xfrm rot="16200000">
            <a:off x="7451124" y="1191539"/>
            <a:ext cx="91200" cy="30929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正方形/長方形 26"/>
          <p:cNvSpPr/>
          <p:nvPr/>
        </p:nvSpPr>
        <p:spPr>
          <a:xfrm rot="16200000">
            <a:off x="8085623" y="1256479"/>
            <a:ext cx="91200" cy="5160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rot="16200000">
            <a:off x="7567273" y="3072889"/>
            <a:ext cx="91200" cy="3724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直角三角形 28"/>
          <p:cNvSpPr>
            <a:spLocks noChangeAspect="1"/>
          </p:cNvSpPr>
          <p:nvPr/>
        </p:nvSpPr>
        <p:spPr>
          <a:xfrm rot="5400000" flipH="1" flipV="1">
            <a:off x="6150532" y="2190475"/>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a:spLocks noChangeAspect="1"/>
          </p:cNvSpPr>
          <p:nvPr/>
        </p:nvSpPr>
        <p:spPr>
          <a:xfrm rot="5400000" flipH="1" flipV="1">
            <a:off x="6350074"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a:spLocks noChangeAspect="1"/>
          </p:cNvSpPr>
          <p:nvPr/>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直角三角形 31"/>
          <p:cNvSpPr>
            <a:spLocks noChangeAspect="1"/>
          </p:cNvSpPr>
          <p:nvPr/>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a:spLocks noChangeAspect="1"/>
          </p:cNvSpPr>
          <p:nvPr/>
        </p:nvSpPr>
        <p:spPr>
          <a:xfrm rot="16200000" flipV="1">
            <a:off x="5950267" y="2692395"/>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直角三角形 33"/>
          <p:cNvSpPr>
            <a:spLocks noChangeAspect="1"/>
          </p:cNvSpPr>
          <p:nvPr/>
        </p:nvSpPr>
        <p:spPr>
          <a:xfrm rot="16200000" flipV="1">
            <a:off x="5751539" y="4889435"/>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733"/>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59" y="2553254"/>
            <a:ext cx="369523" cy="369491"/>
          </a:xfrm>
        </p:spPr>
        <p:txBody>
          <a:bodyPr>
            <a:normAutofit/>
          </a:bodyPr>
          <a:lstStyle>
            <a:lvl1pPr>
              <a:defRPr sz="733"/>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7"/>
            <a:ext cx="369523" cy="369491"/>
          </a:xfrm>
        </p:spPr>
        <p:txBody>
          <a:bodyPr>
            <a:normAutofit/>
          </a:bodyPr>
          <a:lstStyle>
            <a:lvl1pPr>
              <a:defRPr sz="733"/>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59" y="4322601"/>
            <a:ext cx="369523" cy="369491"/>
          </a:xfrm>
        </p:spPr>
        <p:txBody>
          <a:bodyPr>
            <a:normAutofit/>
          </a:bodyPr>
          <a:lstStyle>
            <a:lvl1pPr>
              <a:defRPr sz="733"/>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4"/>
            <a:ext cx="369523" cy="369491"/>
          </a:xfrm>
        </p:spPr>
        <p:txBody>
          <a:bodyPr>
            <a:normAutofit/>
          </a:bodyPr>
          <a:lstStyle>
            <a:lvl1pPr>
              <a:defRPr sz="733"/>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4"/>
            <a:ext cx="369523" cy="369491"/>
          </a:xfrm>
        </p:spPr>
        <p:txBody>
          <a:bodyPr>
            <a:normAutofit/>
          </a:bodyPr>
          <a:lstStyle>
            <a:lvl1pPr>
              <a:defRPr sz="733"/>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35" y="1764679"/>
            <a:ext cx="280203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897" y="2307114"/>
            <a:ext cx="2513639"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3" y="3443914"/>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20" y="4037112"/>
            <a:ext cx="280203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6" y="2783600"/>
            <a:ext cx="2408474"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2" y="3339098"/>
            <a:ext cx="3704195" cy="480053"/>
          </a:xfrm>
        </p:spPr>
        <p:txBody>
          <a:bodyPr anchor="t">
            <a:noAutofit/>
          </a:bodyPr>
          <a:lstStyle>
            <a:lvl1pPr algn="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56" y="4468842"/>
            <a:ext cx="2493036" cy="480053"/>
          </a:xfrm>
        </p:spPr>
        <p:txBody>
          <a:bodyPr anchor="t">
            <a:noAutofit/>
          </a:bodyPr>
          <a:lstStyle>
            <a:lvl1pPr algn="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0"/>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3818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4167542" y="4019490"/>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911178" y="2464344"/>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6911178" y="4019490"/>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4167542" y="2464344"/>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539360"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5539360" y="165230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927234" y="263937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p:ph type="body" sz="quarter" idx="21" hasCustomPrompt="1"/>
          </p:nvPr>
        </p:nvSpPr>
        <p:spPr>
          <a:xfrm>
            <a:off x="8738395" y="1713494"/>
            <a:ext cx="3188562"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4" hasCustomPrompt="1"/>
          </p:nvPr>
        </p:nvSpPr>
        <p:spPr>
          <a:xfrm>
            <a:off x="8738395" y="221725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p:nvSpPr>
        <p:spPr>
          <a:xfrm>
            <a:off x="8835164" y="215231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2" name="テキスト プレースホルダー 6"/>
          <p:cNvSpPr>
            <a:spLocks noGrp="1"/>
          </p:cNvSpPr>
          <p:nvPr>
            <p:ph type="body" sz="quarter" idx="25" hasCustomPrompt="1"/>
          </p:nvPr>
        </p:nvSpPr>
        <p:spPr>
          <a:xfrm>
            <a:off x="8738395" y="3230204"/>
            <a:ext cx="3188562"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6" hasCustomPrompt="1"/>
          </p:nvPr>
        </p:nvSpPr>
        <p:spPr>
          <a:xfrm>
            <a:off x="8738395" y="373396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835164" y="36690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5" name="テキスト プレースホルダー 6"/>
          <p:cNvSpPr>
            <a:spLocks noGrp="1"/>
          </p:cNvSpPr>
          <p:nvPr>
            <p:ph type="body" sz="quarter" idx="27" hasCustomPrompt="1"/>
          </p:nvPr>
        </p:nvSpPr>
        <p:spPr>
          <a:xfrm>
            <a:off x="8738395" y="4746915"/>
            <a:ext cx="3188562"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8" hasCustomPrompt="1"/>
          </p:nvPr>
        </p:nvSpPr>
        <p:spPr>
          <a:xfrm>
            <a:off x="8738395" y="525067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8835164" y="5185739"/>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8" name="テキスト プレースホルダー 6"/>
          <p:cNvSpPr>
            <a:spLocks noGrp="1"/>
          </p:cNvSpPr>
          <p:nvPr>
            <p:ph type="body" sz="quarter" idx="29" hasCustomPrompt="1"/>
          </p:nvPr>
        </p:nvSpPr>
        <p:spPr>
          <a:xfrm>
            <a:off x="491942" y="1715620"/>
            <a:ext cx="3188562" cy="480053"/>
          </a:xfrm>
        </p:spPr>
        <p:txBody>
          <a:bodyPr anchor="b">
            <a:noAutofit/>
          </a:bodyPr>
          <a:lstStyle>
            <a:lvl1pPr algn="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30" hasCustomPrompt="1"/>
          </p:nvPr>
        </p:nvSpPr>
        <p:spPr>
          <a:xfrm>
            <a:off x="478272" y="221938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432985" y="2154444"/>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1" name="テキスト プレースホルダー 6"/>
          <p:cNvSpPr>
            <a:spLocks noGrp="1"/>
          </p:cNvSpPr>
          <p:nvPr>
            <p:ph type="body" sz="quarter" idx="31" hasCustomPrompt="1"/>
          </p:nvPr>
        </p:nvSpPr>
        <p:spPr>
          <a:xfrm>
            <a:off x="491942" y="3232329"/>
            <a:ext cx="3188562" cy="480053"/>
          </a:xfrm>
        </p:spPr>
        <p:txBody>
          <a:bodyPr anchor="b">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2" hasCustomPrompt="1"/>
          </p:nvPr>
        </p:nvSpPr>
        <p:spPr>
          <a:xfrm>
            <a:off x="478272" y="373609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1432985" y="36711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4" name="テキスト プレースホルダー 6"/>
          <p:cNvSpPr>
            <a:spLocks noGrp="1"/>
          </p:cNvSpPr>
          <p:nvPr>
            <p:ph type="body" sz="quarter" idx="33" hasCustomPrompt="1"/>
          </p:nvPr>
        </p:nvSpPr>
        <p:spPr>
          <a:xfrm>
            <a:off x="491942" y="4749040"/>
            <a:ext cx="3188562" cy="480053"/>
          </a:xfrm>
        </p:spPr>
        <p:txBody>
          <a:bodyPr anchor="b">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4" hasCustomPrompt="1"/>
          </p:nvPr>
        </p:nvSpPr>
        <p:spPr>
          <a:xfrm>
            <a:off x="478272" y="5252803"/>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432985" y="518786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9" name="フリーフォーム 38"/>
          <p:cNvSpPr/>
          <p:nvPr/>
        </p:nvSpPr>
        <p:spPr>
          <a:xfrm>
            <a:off x="6744890" y="1726795"/>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フリーフォーム 40"/>
          <p:cNvSpPr/>
          <p:nvPr/>
        </p:nvSpPr>
        <p:spPr>
          <a:xfrm rot="9807941">
            <a:off x="8212328" y="3365455"/>
            <a:ext cx="425666"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フリーフォーム 42"/>
          <p:cNvSpPr/>
          <p:nvPr/>
        </p:nvSpPr>
        <p:spPr>
          <a:xfrm>
            <a:off x="3764365" y="5215467"/>
            <a:ext cx="1780574"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フリーフォーム 43"/>
          <p:cNvSpPr/>
          <p:nvPr/>
        </p:nvSpPr>
        <p:spPr>
          <a:xfrm>
            <a:off x="3696626" y="3686629"/>
            <a:ext cx="735454"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フリーフォーム 44"/>
          <p:cNvSpPr/>
          <p:nvPr/>
        </p:nvSpPr>
        <p:spPr>
          <a:xfrm>
            <a:off x="3720818"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フリーフォーム 45"/>
          <p:cNvSpPr/>
          <p:nvPr/>
        </p:nvSpPr>
        <p:spPr>
          <a:xfrm>
            <a:off x="7994375" y="5176762"/>
            <a:ext cx="638684" cy="127294"/>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図プレースホルダー 7"/>
          <p:cNvSpPr>
            <a:spLocks noGrp="1"/>
          </p:cNvSpPr>
          <p:nvPr>
            <p:ph type="pic" sz="quarter" idx="17" hasCustomPrompt="1"/>
          </p:nvPr>
        </p:nvSpPr>
        <p:spPr>
          <a:xfrm>
            <a:off x="5882757" y="1974349"/>
            <a:ext cx="444738" cy="444699"/>
          </a:xfrm>
        </p:spPr>
        <p:txBody>
          <a:bodyPr>
            <a:normAutofit/>
          </a:bodyPr>
          <a:lstStyle>
            <a:lvl1pPr>
              <a:defRPr sz="733"/>
            </a:lvl1pPr>
          </a:lstStyle>
          <a:p>
            <a:r>
              <a:rPr kumimoji="1" lang="en-US" altLang="ja-JP" dirty="0"/>
              <a:t>ICON</a:t>
            </a:r>
            <a:endParaRPr kumimoji="1" lang="ja-JP" altLang="en-US" dirty="0"/>
          </a:p>
        </p:txBody>
      </p:sp>
      <p:sp>
        <p:nvSpPr>
          <p:cNvPr id="48" name="図プレースホルダー 7"/>
          <p:cNvSpPr>
            <a:spLocks noGrp="1"/>
          </p:cNvSpPr>
          <p:nvPr>
            <p:ph type="pic" sz="quarter" idx="35" hasCustomPrompt="1"/>
          </p:nvPr>
        </p:nvSpPr>
        <p:spPr>
          <a:xfrm>
            <a:off x="7264766"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49" name="図プレースホルダー 7"/>
          <p:cNvSpPr>
            <a:spLocks noGrp="1"/>
          </p:cNvSpPr>
          <p:nvPr>
            <p:ph type="pic" sz="quarter" idx="36" hasCustomPrompt="1"/>
          </p:nvPr>
        </p:nvSpPr>
        <p:spPr>
          <a:xfrm>
            <a:off x="7264766"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0" name="図プレースホルダー 7"/>
          <p:cNvSpPr>
            <a:spLocks noGrp="1"/>
          </p:cNvSpPr>
          <p:nvPr>
            <p:ph type="pic" sz="quarter" idx="37" hasCustomPrompt="1"/>
          </p:nvPr>
        </p:nvSpPr>
        <p:spPr>
          <a:xfrm>
            <a:off x="5882757" y="5191693"/>
            <a:ext cx="444738" cy="444699"/>
          </a:xfrm>
        </p:spPr>
        <p:txBody>
          <a:bodyPr>
            <a:normAutofit/>
          </a:bodyPr>
          <a:lstStyle>
            <a:lvl1pPr>
              <a:defRPr sz="733"/>
            </a:lvl1pPr>
          </a:lstStyle>
          <a:p>
            <a:r>
              <a:rPr kumimoji="1" lang="en-US" altLang="ja-JP" dirty="0"/>
              <a:t>ICON</a:t>
            </a:r>
            <a:endParaRPr kumimoji="1" lang="ja-JP" altLang="en-US" dirty="0"/>
          </a:p>
        </p:txBody>
      </p:sp>
      <p:sp>
        <p:nvSpPr>
          <p:cNvPr id="51" name="図プレースホルダー 7"/>
          <p:cNvSpPr>
            <a:spLocks noGrp="1"/>
          </p:cNvSpPr>
          <p:nvPr>
            <p:ph type="pic" sz="quarter" idx="38" hasCustomPrompt="1"/>
          </p:nvPr>
        </p:nvSpPr>
        <p:spPr>
          <a:xfrm>
            <a:off x="4515332"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2" name="図プレースホルダー 7"/>
          <p:cNvSpPr>
            <a:spLocks noGrp="1"/>
          </p:cNvSpPr>
          <p:nvPr>
            <p:ph type="pic" sz="quarter" idx="39" hasCustomPrompt="1"/>
          </p:nvPr>
        </p:nvSpPr>
        <p:spPr>
          <a:xfrm>
            <a:off x="4515332"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53" name="テキスト プレースホルダー 6"/>
          <p:cNvSpPr>
            <a:spLocks noGrp="1"/>
          </p:cNvSpPr>
          <p:nvPr>
            <p:ph type="body" sz="quarter" idx="40" hasCustomPrompt="1"/>
          </p:nvPr>
        </p:nvSpPr>
        <p:spPr>
          <a:xfrm>
            <a:off x="5143774" y="3106058"/>
            <a:ext cx="1901104" cy="1441751"/>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408804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WOT">
    <p:spTree>
      <p:nvGrpSpPr>
        <p:cNvPr id="1" name=""/>
        <p:cNvGrpSpPr/>
        <p:nvPr/>
      </p:nvGrpSpPr>
      <p:grpSpPr>
        <a:xfrm>
          <a:off x="0" y="0"/>
          <a:ext cx="0" cy="0"/>
          <a:chOff x="0" y="0"/>
          <a:chExt cx="0" cy="0"/>
        </a:xfrm>
      </p:grpSpPr>
      <p:sp>
        <p:nvSpPr>
          <p:cNvPr id="24" name="正方形/長方形 23"/>
          <p:cNvSpPr/>
          <p:nvPr/>
        </p:nvSpPr>
        <p:spPr>
          <a:xfrm>
            <a:off x="0" y="3440524"/>
            <a:ext cx="5182864" cy="1826110"/>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正方形/長方形 35"/>
          <p:cNvSpPr/>
          <p:nvPr/>
        </p:nvSpPr>
        <p:spPr>
          <a:xfrm>
            <a:off x="0" y="1614416"/>
            <a:ext cx="5182864" cy="1826110"/>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25"/>
          <p:cNvSpPr/>
          <p:nvPr/>
        </p:nvSpPr>
        <p:spPr>
          <a:xfrm>
            <a:off x="7009136" y="3440522"/>
            <a:ext cx="5182864" cy="1826110"/>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直角三角形 33"/>
          <p:cNvSpPr/>
          <p:nvPr/>
        </p:nvSpPr>
        <p:spPr>
          <a:xfrm rot="13500000">
            <a:off x="6476154"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5" name="正方形/長方形 24"/>
          <p:cNvSpPr/>
          <p:nvPr/>
        </p:nvSpPr>
        <p:spPr>
          <a:xfrm>
            <a:off x="7009136" y="1614412"/>
            <a:ext cx="5182864" cy="1826110"/>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直角三角形 32"/>
          <p:cNvSpPr/>
          <p:nvPr/>
        </p:nvSpPr>
        <p:spPr>
          <a:xfrm rot="13500000">
            <a:off x="6476154"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0" name="直角三角形 29"/>
          <p:cNvSpPr/>
          <p:nvPr/>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9" name="直角三角形 28"/>
          <p:cNvSpPr/>
          <p:nvPr/>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9" name="直角三角形 8"/>
          <p:cNvSpPr/>
          <p:nvPr/>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5" name="直角三角形 4"/>
          <p:cNvSpPr/>
          <p:nvPr/>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直角三角形 10"/>
          <p:cNvSpPr/>
          <p:nvPr/>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直角三角形 11"/>
          <p:cNvSpPr/>
          <p:nvPr/>
        </p:nvSpPr>
        <p:spPr>
          <a:xfrm rot="13500000">
            <a:off x="4537236" y="3707898"/>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直角三角形 12"/>
          <p:cNvSpPr/>
          <p:nvPr/>
        </p:nvSpPr>
        <p:spPr>
          <a:xfrm rot="2700000">
            <a:off x="4537236" y="3707898"/>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直角三角形 13"/>
          <p:cNvSpPr/>
          <p:nvPr/>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直角三角形 14"/>
          <p:cNvSpPr/>
          <p:nvPr/>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テキスト プレースホルダー 18"/>
          <p:cNvSpPr>
            <a:spLocks noGrp="1"/>
          </p:cNvSpPr>
          <p:nvPr>
            <p:ph type="body" sz="quarter" idx="14" hasCustomPrompt="1"/>
          </p:nvPr>
        </p:nvSpPr>
        <p:spPr>
          <a:xfrm>
            <a:off x="4822999"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70"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0"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71"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70" y="1692446"/>
            <a:ext cx="3574404" cy="1670050"/>
          </a:xfrm>
        </p:spPr>
        <p:txBody>
          <a:bodyPr anchor="ctr">
            <a:normAutofit/>
          </a:bodyPr>
          <a:lstStyle>
            <a:lvl1pPr marL="228611" indent="-228611">
              <a:buClr>
                <a:schemeClr val="accent5"/>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47" y="3518554"/>
            <a:ext cx="3574404" cy="1670050"/>
          </a:xfrm>
        </p:spPr>
        <p:txBody>
          <a:bodyPr anchor="ctr">
            <a:normAutofit/>
          </a:bodyPr>
          <a:lstStyle>
            <a:lvl1pPr marL="228611" indent="-228611">
              <a:buClr>
                <a:schemeClr val="accent3"/>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8" y="1692446"/>
            <a:ext cx="3623650" cy="1670050"/>
          </a:xfrm>
        </p:spPr>
        <p:txBody>
          <a:bodyPr anchor="ctr">
            <a:normAutofit/>
          </a:bodyPr>
          <a:lstStyle>
            <a:lvl1pPr marL="228611" indent="-228611">
              <a:buClr>
                <a:schemeClr val="accent1"/>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4" y="3518553"/>
            <a:ext cx="3623650" cy="1670050"/>
          </a:xfrm>
        </p:spPr>
        <p:txBody>
          <a:bodyPr anchor="ctr">
            <a:normAutofit/>
          </a:bodyPr>
          <a:lstStyle>
            <a:lvl1pPr marL="228611" indent="-228611">
              <a:buClr>
                <a:schemeClr val="accent2"/>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p:nvSpPr>
        <p:spPr>
          <a:xfrm>
            <a:off x="0" y="1614416"/>
            <a:ext cx="350759" cy="1826110"/>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4" name="正方形/長方形 53"/>
          <p:cNvSpPr/>
          <p:nvPr/>
        </p:nvSpPr>
        <p:spPr>
          <a:xfrm>
            <a:off x="0" y="3440528"/>
            <a:ext cx="350759" cy="1826110"/>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5" name="正方形/長方形 54"/>
          <p:cNvSpPr/>
          <p:nvPr/>
        </p:nvSpPr>
        <p:spPr>
          <a:xfrm>
            <a:off x="11841242" y="1614408"/>
            <a:ext cx="350759" cy="1826110"/>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6" name="正方形/長方形 55"/>
          <p:cNvSpPr/>
          <p:nvPr/>
        </p:nvSpPr>
        <p:spPr>
          <a:xfrm>
            <a:off x="11841241" y="3440520"/>
            <a:ext cx="350759" cy="182611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7" name="テキスト プレースホルダー 6"/>
          <p:cNvSpPr>
            <a:spLocks noGrp="1"/>
          </p:cNvSpPr>
          <p:nvPr>
            <p:ph type="body" sz="quarter" idx="22" hasCustomPrompt="1"/>
          </p:nvPr>
        </p:nvSpPr>
        <p:spPr>
          <a:xfrm>
            <a:off x="718936" y="5528338"/>
            <a:ext cx="10801146" cy="6692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p:nvSpPr>
        <p:spPr>
          <a:xfrm>
            <a:off x="814955" y="543232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98887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ドーナツ 8"/>
          <p:cNvSpPr/>
          <p:nvPr/>
        </p:nvSpPr>
        <p:spPr>
          <a:xfrm>
            <a:off x="4175620"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0" name="アーチ 6"/>
          <p:cNvSpPr/>
          <p:nvPr/>
        </p:nvSpPr>
        <p:spPr>
          <a:xfrm>
            <a:off x="6119715" y="1825775"/>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1" name="アーチ 6"/>
          <p:cNvSpPr/>
          <p:nvPr/>
        </p:nvSpPr>
        <p:spPr>
          <a:xfrm rot="5400000">
            <a:off x="6015041" y="3670625"/>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2" name="アーチ 6"/>
          <p:cNvSpPr/>
          <p:nvPr/>
        </p:nvSpPr>
        <p:spPr>
          <a:xfrm rot="10800000">
            <a:off x="4169858" y="3565968"/>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3" name="アーチ 6"/>
          <p:cNvSpPr/>
          <p:nvPr/>
        </p:nvSpPr>
        <p:spPr>
          <a:xfrm rot="16200000">
            <a:off x="4274697" y="1720408"/>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4" name="テキスト プレースホルダー 11"/>
          <p:cNvSpPr>
            <a:spLocks noGrp="1"/>
          </p:cNvSpPr>
          <p:nvPr>
            <p:ph type="body" sz="quarter" idx="31" hasCustomPrompt="1"/>
          </p:nvPr>
        </p:nvSpPr>
        <p:spPr>
          <a:xfrm>
            <a:off x="8106398" y="2468358"/>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398" y="1851330"/>
            <a:ext cx="3660724" cy="515469"/>
          </a:xfrm>
        </p:spPr>
        <p:txBody>
          <a:bodyPr anchor="b">
            <a:noAutofit/>
          </a:bodyPr>
          <a:lstStyle>
            <a:lvl1pPr algn="l">
              <a:lnSpc>
                <a:spcPct val="100000"/>
              </a:lnSpc>
              <a:spcBef>
                <a:spcPts val="0"/>
              </a:spcBef>
              <a:defRPr sz="1867"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398" y="4658601"/>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398" y="4041574"/>
            <a:ext cx="3660724" cy="515469"/>
          </a:xfrm>
        </p:spPr>
        <p:txBody>
          <a:bodyPr anchor="b">
            <a:noAutofit/>
          </a:bodyPr>
          <a:lstStyle>
            <a:lvl1pPr algn="l">
              <a:lnSpc>
                <a:spcPct val="100000"/>
              </a:lnSpc>
              <a:spcBef>
                <a:spcPts val="0"/>
              </a:spcBef>
              <a:defRPr sz="1867"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78" y="2477725"/>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78" y="1860698"/>
            <a:ext cx="3660724" cy="515469"/>
          </a:xfrm>
        </p:spPr>
        <p:txBody>
          <a:bodyPr anchor="b">
            <a:noAutofit/>
          </a:bodyPr>
          <a:lstStyle>
            <a:lvl1pPr algn="r">
              <a:lnSpc>
                <a:spcPct val="100000"/>
              </a:lnSpc>
              <a:spcBef>
                <a:spcPts val="0"/>
              </a:spcBef>
              <a:defRPr sz="1867"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78" y="4667969"/>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78" y="4050941"/>
            <a:ext cx="3660724" cy="515469"/>
          </a:xfrm>
        </p:spPr>
        <p:txBody>
          <a:bodyPr anchor="b">
            <a:noAutofit/>
          </a:bodyPr>
          <a:lstStyle>
            <a:lvl1pPr algn="r">
              <a:lnSpc>
                <a:spcPct val="100000"/>
              </a:lnSpc>
              <a:spcBef>
                <a:spcPts val="0"/>
              </a:spcBef>
              <a:defRPr sz="1867"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15" y="3445426"/>
            <a:ext cx="2850563" cy="515469"/>
          </a:xfrm>
        </p:spPr>
        <p:txBody>
          <a:bodyPr anchor="ctr">
            <a:noAutofit/>
          </a:bodyPr>
          <a:lstStyle>
            <a:lvl1pPr algn="ctr">
              <a:lnSpc>
                <a:spcPct val="120000"/>
              </a:lnSpc>
              <a:defRPr sz="2133"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p:nvSpPr>
        <p:spPr>
          <a:xfrm>
            <a:off x="6963291" y="2215289"/>
            <a:ext cx="900178"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7"/>
          <p:cNvSpPr>
            <a:spLocks noGrp="1"/>
          </p:cNvSpPr>
          <p:nvPr>
            <p:ph type="pic" sz="quarter" idx="17" hasCustomPrompt="1"/>
          </p:nvPr>
        </p:nvSpPr>
        <p:spPr>
          <a:xfrm>
            <a:off x="7195999"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25" name="円/楕円 24"/>
          <p:cNvSpPr/>
          <p:nvPr/>
        </p:nvSpPr>
        <p:spPr>
          <a:xfrm>
            <a:off x="6966172" y="4458922"/>
            <a:ext cx="900178"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7"/>
          <p:cNvSpPr>
            <a:spLocks noGrp="1"/>
          </p:cNvSpPr>
          <p:nvPr>
            <p:ph type="pic" sz="quarter" idx="40" hasCustomPrompt="1"/>
          </p:nvPr>
        </p:nvSpPr>
        <p:spPr>
          <a:xfrm>
            <a:off x="7198880"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7" name="円/楕円 26"/>
          <p:cNvSpPr/>
          <p:nvPr/>
        </p:nvSpPr>
        <p:spPr>
          <a:xfrm>
            <a:off x="4362995" y="4458922"/>
            <a:ext cx="900178"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7"/>
          <p:cNvSpPr>
            <a:spLocks noGrp="1"/>
          </p:cNvSpPr>
          <p:nvPr>
            <p:ph type="pic" sz="quarter" idx="41" hasCustomPrompt="1"/>
          </p:nvPr>
        </p:nvSpPr>
        <p:spPr>
          <a:xfrm>
            <a:off x="4595703"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9" name="円/楕円 28"/>
          <p:cNvSpPr/>
          <p:nvPr/>
        </p:nvSpPr>
        <p:spPr>
          <a:xfrm>
            <a:off x="4362995" y="2215289"/>
            <a:ext cx="900178"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2" hasCustomPrompt="1"/>
          </p:nvPr>
        </p:nvSpPr>
        <p:spPr>
          <a:xfrm>
            <a:off x="4595703"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31" name="正方形/長方形 30"/>
          <p:cNvSpPr/>
          <p:nvPr/>
        </p:nvSpPr>
        <p:spPr>
          <a:xfrm>
            <a:off x="8177125" y="241357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2" name="正方形/長方形 31"/>
          <p:cNvSpPr/>
          <p:nvPr/>
        </p:nvSpPr>
        <p:spPr>
          <a:xfrm>
            <a:off x="8177125" y="45920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3" name="正方形/長方形 32"/>
          <p:cNvSpPr/>
          <p:nvPr/>
        </p:nvSpPr>
        <p:spPr>
          <a:xfrm>
            <a:off x="1849098" y="460606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4" name="正方形/長方形 33"/>
          <p:cNvSpPr/>
          <p:nvPr/>
        </p:nvSpPr>
        <p:spPr>
          <a:xfrm>
            <a:off x="1849098" y="240892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Tree>
    <p:extLst>
      <p:ext uri="{BB962C8B-B14F-4D97-AF65-F5344CB8AC3E}">
        <p14:creationId xmlns:p14="http://schemas.microsoft.com/office/powerpoint/2010/main" val="394008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ドーナツ 7"/>
          <p:cNvSpPr/>
          <p:nvPr/>
        </p:nvSpPr>
        <p:spPr>
          <a:xfrm>
            <a:off x="2528604" y="1447543"/>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ドーナツ 7"/>
          <p:cNvSpPr/>
          <p:nvPr/>
        </p:nvSpPr>
        <p:spPr>
          <a:xfrm>
            <a:off x="4736617" y="2156346"/>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ドーナツ 7"/>
          <p:cNvSpPr/>
          <p:nvPr/>
        </p:nvSpPr>
        <p:spPr>
          <a:xfrm>
            <a:off x="7454325" y="2977198"/>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ドーナツ 7"/>
          <p:cNvSpPr/>
          <p:nvPr/>
        </p:nvSpPr>
        <p:spPr>
          <a:xfrm rot="21318328">
            <a:off x="8803786" y="1317168"/>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ドーナツ 7"/>
          <p:cNvSpPr/>
          <p:nvPr/>
        </p:nvSpPr>
        <p:spPr>
          <a:xfrm rot="1061079">
            <a:off x="564629"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ドーナツ 7"/>
          <p:cNvSpPr/>
          <p:nvPr/>
        </p:nvSpPr>
        <p:spPr>
          <a:xfrm>
            <a:off x="9790844" y="3233872"/>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ドーナツ 7"/>
          <p:cNvSpPr/>
          <p:nvPr/>
        </p:nvSpPr>
        <p:spPr>
          <a:xfrm rot="1442875">
            <a:off x="1208519" y="3242191"/>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テキスト プレースホルダー 6"/>
          <p:cNvSpPr>
            <a:spLocks noGrp="1"/>
          </p:cNvSpPr>
          <p:nvPr>
            <p:ph type="body" sz="quarter" idx="22" hasCustomPrompt="1"/>
          </p:nvPr>
        </p:nvSpPr>
        <p:spPr>
          <a:xfrm>
            <a:off x="3334757" y="5331725"/>
            <a:ext cx="5527957"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17" name="テキスト プレースホルダー 11"/>
          <p:cNvSpPr>
            <a:spLocks noGrp="1"/>
          </p:cNvSpPr>
          <p:nvPr>
            <p:ph type="body" sz="quarter" idx="32" hasCustomPrompt="1"/>
          </p:nvPr>
        </p:nvSpPr>
        <p:spPr>
          <a:xfrm>
            <a:off x="5240119" y="3275110"/>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3" y="2306745"/>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3"/>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780" y="2306745"/>
            <a:ext cx="1311441" cy="515469"/>
          </a:xfrm>
        </p:spPr>
        <p:txBody>
          <a:bodyPr anchor="ctr">
            <a:noAutofit/>
          </a:bodyPr>
          <a:lstStyle>
            <a:lvl1pPr algn="ctr">
              <a:lnSpc>
                <a:spcPct val="100000"/>
              </a:lnSpc>
              <a:spcBef>
                <a:spcPts val="0"/>
              </a:spcBef>
              <a:defRPr sz="1333"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580" y="3692502"/>
            <a:ext cx="1311441" cy="515469"/>
          </a:xfrm>
        </p:spPr>
        <p:txBody>
          <a:bodyPr anchor="ctr">
            <a:noAutofit/>
          </a:bodyPr>
          <a:lstStyle>
            <a:lvl1pPr algn="ctr">
              <a:lnSpc>
                <a:spcPct val="100000"/>
              </a:lnSpc>
              <a:spcBef>
                <a:spcPts val="0"/>
              </a:spcBef>
              <a:defRPr sz="1333"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21"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6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310954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many Keywords">
    <p:spTree>
      <p:nvGrpSpPr>
        <p:cNvPr id="1" name=""/>
        <p:cNvGrpSpPr/>
        <p:nvPr/>
      </p:nvGrpSpPr>
      <p:grpSpPr>
        <a:xfrm>
          <a:off x="0" y="0"/>
          <a:ext cx="0" cy="0"/>
          <a:chOff x="0" y="0"/>
          <a:chExt cx="0" cy="0"/>
        </a:xfrm>
      </p:grpSpPr>
      <p:sp>
        <p:nvSpPr>
          <p:cNvPr id="10" name="円/楕円 9"/>
          <p:cNvSpPr/>
          <p:nvPr/>
        </p:nvSpPr>
        <p:spPr>
          <a:xfrm>
            <a:off x="7209538"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7" name="円/楕円 16"/>
          <p:cNvSpPr/>
          <p:nvPr/>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95225" y="1845924"/>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720123" y="2062238"/>
            <a:ext cx="2750695"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9" name="円/楕円 8"/>
          <p:cNvSpPr/>
          <p:nvPr/>
        </p:nvSpPr>
        <p:spPr>
          <a:xfrm>
            <a:off x="2749637"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1877344" y="3393611"/>
            <a:ext cx="1744586"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円/楕円 11"/>
          <p:cNvSpPr/>
          <p:nvPr/>
        </p:nvSpPr>
        <p:spPr>
          <a:xfrm>
            <a:off x="492051" y="2189233"/>
            <a:ext cx="1744586"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円/楕円 12"/>
          <p:cNvSpPr/>
          <p:nvPr/>
        </p:nvSpPr>
        <p:spPr>
          <a:xfrm>
            <a:off x="10109020" y="3013527"/>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円/楕円 13"/>
          <p:cNvSpPr/>
          <p:nvPr/>
        </p:nvSpPr>
        <p:spPr>
          <a:xfrm>
            <a:off x="8541947" y="1632580"/>
            <a:ext cx="2014029" cy="2013854"/>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円/楕円 14"/>
          <p:cNvSpPr/>
          <p:nvPr/>
        </p:nvSpPr>
        <p:spPr>
          <a:xfrm>
            <a:off x="285128" y="3505084"/>
            <a:ext cx="866321" cy="866246"/>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6" name="円/楕円 15"/>
          <p:cNvSpPr/>
          <p:nvPr/>
        </p:nvSpPr>
        <p:spPr>
          <a:xfrm>
            <a:off x="4081856" y="3938207"/>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8" name="円/楕円 17"/>
          <p:cNvSpPr/>
          <p:nvPr/>
        </p:nvSpPr>
        <p:spPr>
          <a:xfrm>
            <a:off x="7833395" y="1929359"/>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円/楕円 18"/>
          <p:cNvSpPr/>
          <p:nvPr/>
        </p:nvSpPr>
        <p:spPr>
          <a:xfrm>
            <a:off x="11083397"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円/楕円 19"/>
          <p:cNvSpPr/>
          <p:nvPr/>
        </p:nvSpPr>
        <p:spPr>
          <a:xfrm>
            <a:off x="11340954" y="1539210"/>
            <a:ext cx="549846"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円/楕円 20"/>
          <p:cNvSpPr/>
          <p:nvPr/>
        </p:nvSpPr>
        <p:spPr>
          <a:xfrm>
            <a:off x="9548961" y="4446207"/>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円/楕円 21"/>
          <p:cNvSpPr/>
          <p:nvPr/>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7470818" y="2561025"/>
            <a:ext cx="452541" cy="452502"/>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円/楕円 24"/>
          <p:cNvSpPr/>
          <p:nvPr/>
        </p:nvSpPr>
        <p:spPr>
          <a:xfrm>
            <a:off x="2375224" y="2312541"/>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円/楕円 25"/>
          <p:cNvSpPr/>
          <p:nvPr/>
        </p:nvSpPr>
        <p:spPr>
          <a:xfrm>
            <a:off x="9222250" y="3981997"/>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1612457"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11"/>
          <p:cNvSpPr>
            <a:spLocks noGrp="1"/>
          </p:cNvSpPr>
          <p:nvPr>
            <p:ph type="body" sz="quarter" idx="32" hasCustomPrompt="1"/>
          </p:nvPr>
        </p:nvSpPr>
        <p:spPr>
          <a:xfrm>
            <a:off x="5239599" y="272192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05" y="3151701"/>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8"/>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2" y="2492014"/>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61" y="379306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0" y="2361641"/>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4"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4" y="5331725"/>
            <a:ext cx="9783595"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Tree>
    <p:extLst>
      <p:ext uri="{BB962C8B-B14F-4D97-AF65-F5344CB8AC3E}">
        <p14:creationId xmlns:p14="http://schemas.microsoft.com/office/powerpoint/2010/main" val="109021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7123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5199275" y="2236384"/>
            <a:ext cx="1792391" cy="3036421"/>
            <a:chOff x="7305638" y="3002101"/>
            <a:chExt cx="2688353" cy="4554631"/>
          </a:xfrm>
        </p:grpSpPr>
        <p:grpSp>
          <p:nvGrpSpPr>
            <p:cNvPr id="10" name="グループ化 9"/>
            <p:cNvGrpSpPr/>
            <p:nvPr/>
          </p:nvGrpSpPr>
          <p:grpSpPr>
            <a:xfrm>
              <a:off x="8267831" y="5345989"/>
              <a:ext cx="763508" cy="2210743"/>
              <a:chOff x="8267831" y="5345989"/>
              <a:chExt cx="763508" cy="2210743"/>
            </a:xfrm>
          </p:grpSpPr>
          <p:sp>
            <p:nvSpPr>
              <p:cNvPr id="34" name="円/楕円 33"/>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円/楕円 34"/>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2" name="グループ化 11"/>
            <p:cNvGrpSpPr/>
            <p:nvPr/>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3" name="グループ化 12"/>
            <p:cNvGrpSpPr/>
            <p:nvPr/>
          </p:nvGrpSpPr>
          <p:grpSpPr>
            <a:xfrm>
              <a:off x="7305638" y="5266273"/>
              <a:ext cx="1343947" cy="1366912"/>
              <a:chOff x="7305639" y="5547570"/>
              <a:chExt cx="1343947" cy="1366912"/>
            </a:xfrm>
            <a:solidFill>
              <a:schemeClr val="accent2">
                <a:lumMod val="50000"/>
              </a:schemeClr>
            </a:solidFill>
          </p:grpSpPr>
          <p:sp>
            <p:nvSpPr>
              <p:cNvPr id="26" name="直角三角形 25"/>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直角三角形 26"/>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正方形/長方形 28"/>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4" name="グループ化 13"/>
            <p:cNvGrpSpPr/>
            <p:nvPr/>
          </p:nvGrpSpPr>
          <p:grpSpPr>
            <a:xfrm>
              <a:off x="7665303" y="3002101"/>
              <a:ext cx="1969480" cy="3253919"/>
              <a:chOff x="7665303" y="3002101"/>
              <a:chExt cx="1969480" cy="3253919"/>
            </a:xfrm>
          </p:grpSpPr>
          <p:sp>
            <p:nvSpPr>
              <p:cNvPr id="24"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5" name="グループ化 14"/>
            <p:cNvGrpSpPr/>
            <p:nvPr/>
          </p:nvGrpSpPr>
          <p:grpSpPr>
            <a:xfrm>
              <a:off x="7830833" y="3002102"/>
              <a:ext cx="1639326" cy="1035326"/>
              <a:chOff x="7830833" y="3002102"/>
              <a:chExt cx="1639326" cy="1035326"/>
            </a:xfrm>
          </p:grpSpPr>
          <p:sp>
            <p:nvSpPr>
              <p:cNvPr id="22"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6" name="グループ化 15"/>
            <p:cNvGrpSpPr/>
            <p:nvPr/>
          </p:nvGrpSpPr>
          <p:grpSpPr>
            <a:xfrm>
              <a:off x="8239071" y="3682019"/>
              <a:ext cx="821030" cy="821030"/>
              <a:chOff x="11914174" y="3199309"/>
              <a:chExt cx="990518" cy="990518"/>
            </a:xfrm>
          </p:grpSpPr>
          <p:sp>
            <p:nvSpPr>
              <p:cNvPr id="20" name="円/楕円 19"/>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7" name="グループ化 16"/>
            <p:cNvGrpSpPr/>
            <p:nvPr/>
          </p:nvGrpSpPr>
          <p:grpSpPr>
            <a:xfrm>
              <a:off x="8562396" y="5264781"/>
              <a:ext cx="174376" cy="1354190"/>
              <a:chOff x="8562396" y="5264781"/>
              <a:chExt cx="174376" cy="1354190"/>
            </a:xfrm>
          </p:grpSpPr>
          <p:sp>
            <p:nvSpPr>
              <p:cNvPr id="18"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Tree>
    <p:extLst>
      <p:ext uri="{BB962C8B-B14F-4D97-AF65-F5344CB8AC3E}">
        <p14:creationId xmlns:p14="http://schemas.microsoft.com/office/powerpoint/2010/main" val="214746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Big Image &amp; Text">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es-BO"/>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55E62692-2A8E-114E-9719-0F2752A4D4FB}" type="slidenum">
              <a:rPr lang="es-BO" smtClean="0"/>
              <a:t>‹Nº›</a:t>
            </a:fld>
            <a:endParaRPr lang="es-BO"/>
          </a:p>
        </p:txBody>
      </p:sp>
    </p:spTree>
    <p:extLst>
      <p:ext uri="{BB962C8B-B14F-4D97-AF65-F5344CB8AC3E}">
        <p14:creationId xmlns:p14="http://schemas.microsoft.com/office/powerpoint/2010/main" val="60064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Tree>
    <p:extLst>
      <p:ext uri="{BB962C8B-B14F-4D97-AF65-F5344CB8AC3E}">
        <p14:creationId xmlns:p14="http://schemas.microsoft.com/office/powerpoint/2010/main" val="393183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0-#ppt_w/2"/>
                                          </p:val>
                                        </p:tav>
                                        <p:tav tm="100000">
                                          <p:val>
                                            <p:strVal val="#ppt_x"/>
                                          </p:val>
                                        </p:tav>
                                      </p:tavLst>
                                    </p:anim>
                                    <p:anim calcmode="lin" valueType="num">
                                      <p:cBhvr additive="base">
                                        <p:cTn id="12" dur="75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95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8" name="テキスト プレースホルダー 6"/>
          <p:cNvSpPr>
            <a:spLocks noGrp="1"/>
          </p:cNvSpPr>
          <p:nvPr>
            <p:ph type="body" sz="quarter" idx="16" hasCustomPrompt="1"/>
          </p:nvPr>
        </p:nvSpPr>
        <p:spPr>
          <a:xfrm>
            <a:off x="6001105" y="2133836"/>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3042255"/>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950674"/>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859092"/>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2364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63033A-93F4-C449-81E5-6E428F9292D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363EAE99-8FB8-654A-B133-19662925D4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BO"/>
          </a:p>
        </p:txBody>
      </p:sp>
      <p:sp>
        <p:nvSpPr>
          <p:cNvPr id="4" name="Marcador de posición de fecha 3">
            <a:extLst>
              <a:ext uri="{FF2B5EF4-FFF2-40B4-BE49-F238E27FC236}">
                <a16:creationId xmlns:a16="http://schemas.microsoft.com/office/drawing/2014/main" id="{0CEC1285-8B24-0B4B-A2CF-953F953C3996}"/>
              </a:ext>
            </a:extLst>
          </p:cNvPr>
          <p:cNvSpPr>
            <a:spLocks noGrp="1"/>
          </p:cNvSpPr>
          <p:nvPr>
            <p:ph type="dt" sz="half" idx="10"/>
          </p:nvPr>
        </p:nvSpPr>
        <p:spPr/>
        <p:txBody>
          <a:bodyPr/>
          <a:lstStyle/>
          <a:p>
            <a:endParaRPr lang="es-BO"/>
          </a:p>
        </p:txBody>
      </p:sp>
      <p:sp>
        <p:nvSpPr>
          <p:cNvPr id="5" name="Marcador de posición de pie de página 4">
            <a:extLst>
              <a:ext uri="{FF2B5EF4-FFF2-40B4-BE49-F238E27FC236}">
                <a16:creationId xmlns:a16="http://schemas.microsoft.com/office/drawing/2014/main" id="{CD91EEC0-EF06-7347-B9C5-9A05F6424F43}"/>
              </a:ext>
            </a:extLst>
          </p:cNvPr>
          <p:cNvSpPr>
            <a:spLocks noGrp="1"/>
          </p:cNvSpPr>
          <p:nvPr>
            <p:ph type="ftr" sz="quarter" idx="11"/>
          </p:nvPr>
        </p:nvSpPr>
        <p:spPr/>
        <p:txBody>
          <a:bodyPr/>
          <a:lstStyle/>
          <a:p>
            <a:endParaRPr lang="es-BO"/>
          </a:p>
        </p:txBody>
      </p:sp>
      <p:sp>
        <p:nvSpPr>
          <p:cNvPr id="6" name="Marcador de posición de número de diapositiva 5">
            <a:extLst>
              <a:ext uri="{FF2B5EF4-FFF2-40B4-BE49-F238E27FC236}">
                <a16:creationId xmlns:a16="http://schemas.microsoft.com/office/drawing/2014/main" id="{90AD4FA5-CD76-D547-A72D-609E2A554947}"/>
              </a:ext>
            </a:extLst>
          </p:cNvPr>
          <p:cNvSpPr>
            <a:spLocks noGrp="1"/>
          </p:cNvSpPr>
          <p:nvPr>
            <p:ph type="sldNum" sz="quarter" idx="12"/>
          </p:nvPr>
        </p:nvSpPr>
        <p:spPr/>
        <p:txBody>
          <a:bodyPr/>
          <a:lstStyle/>
          <a:p>
            <a:fld id="{55E62692-2A8E-114E-9719-0F2752A4D4FB}" type="slidenum">
              <a:rPr lang="es-BO" smtClean="0"/>
              <a:t>‹Nº›</a:t>
            </a:fld>
            <a:endParaRPr lang="es-BO"/>
          </a:p>
        </p:txBody>
      </p:sp>
    </p:spTree>
    <p:extLst>
      <p:ext uri="{BB962C8B-B14F-4D97-AF65-F5344CB8AC3E}">
        <p14:creationId xmlns:p14="http://schemas.microsoft.com/office/powerpoint/2010/main" val="41647297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5520635" y="176817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p:nvSpPr>
        <p:spPr>
          <a:xfrm>
            <a:off x="5520635" y="267543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p:nvSpPr>
        <p:spPr>
          <a:xfrm>
            <a:off x="5520635" y="358269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p:nvSpPr>
        <p:spPr>
          <a:xfrm>
            <a:off x="5520635" y="448995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5" name="円/楕円 14"/>
          <p:cNvSpPr/>
          <p:nvPr/>
        </p:nvSpPr>
        <p:spPr>
          <a:xfrm>
            <a:off x="5520635" y="539721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8" name="テキスト プレースホルダー 6"/>
          <p:cNvSpPr>
            <a:spLocks noGrp="1"/>
          </p:cNvSpPr>
          <p:nvPr>
            <p:ph type="body" sz="quarter" idx="16" hasCustomPrompt="1"/>
          </p:nvPr>
        </p:nvSpPr>
        <p:spPr>
          <a:xfrm>
            <a:off x="6001105" y="1628080"/>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2536498"/>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444917"/>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353336"/>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5" y="5261754"/>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5576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アーチ 19"/>
          <p:cNvSpPr/>
          <p:nvPr/>
        </p:nvSpPr>
        <p:spPr>
          <a:xfrm rot="3600000">
            <a:off x="777225" y="1962047"/>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アーチ 20"/>
          <p:cNvSpPr/>
          <p:nvPr/>
        </p:nvSpPr>
        <p:spPr>
          <a:xfrm rot="6618510">
            <a:off x="854950" y="2039779"/>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テキスト プレースホルダー 6"/>
          <p:cNvSpPr>
            <a:spLocks noGrp="1"/>
          </p:cNvSpPr>
          <p:nvPr>
            <p:ph type="body" sz="quarter" idx="15" hasCustomPrompt="1"/>
          </p:nvPr>
        </p:nvSpPr>
        <p:spPr>
          <a:xfrm>
            <a:off x="1348818" y="2119070"/>
            <a:ext cx="4556106"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アーチ 27"/>
          <p:cNvSpPr/>
          <p:nvPr/>
        </p:nvSpPr>
        <p:spPr>
          <a:xfrm rot="6618510">
            <a:off x="6355316" y="203771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6"/>
          <p:cNvSpPr>
            <a:spLocks noGrp="1"/>
          </p:cNvSpPr>
          <p:nvPr>
            <p:ph type="body" sz="quarter" idx="16" hasCustomPrompt="1"/>
          </p:nvPr>
        </p:nvSpPr>
        <p:spPr>
          <a:xfrm>
            <a:off x="6849184" y="2117006"/>
            <a:ext cx="4556106"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0"/>
            <a:ext cx="4098724" cy="315116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2005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5 Keywords and Descriptions">
    <p:spTree>
      <p:nvGrpSpPr>
        <p:cNvPr id="1" name=""/>
        <p:cNvGrpSpPr/>
        <p:nvPr/>
      </p:nvGrpSpPr>
      <p:grpSpPr>
        <a:xfrm>
          <a:off x="0" y="0"/>
          <a:ext cx="0" cy="0"/>
          <a:chOff x="0" y="0"/>
          <a:chExt cx="0" cy="0"/>
        </a:xfrm>
      </p:grpSpPr>
      <p:sp>
        <p:nvSpPr>
          <p:cNvPr id="38" name="角丸四角形 37"/>
          <p:cNvSpPr/>
          <p:nvPr/>
        </p:nvSpPr>
        <p:spPr>
          <a:xfrm>
            <a:off x="831177" y="5275016"/>
            <a:ext cx="10530542"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7" name="角丸四角形 36"/>
          <p:cNvSpPr/>
          <p:nvPr/>
        </p:nvSpPr>
        <p:spPr>
          <a:xfrm>
            <a:off x="831177" y="4364761"/>
            <a:ext cx="10530542"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6" name="角丸四角形 35"/>
          <p:cNvSpPr/>
          <p:nvPr/>
        </p:nvSpPr>
        <p:spPr>
          <a:xfrm>
            <a:off x="831177" y="1633997"/>
            <a:ext cx="10530542"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5" name="角丸四角形 34"/>
          <p:cNvSpPr/>
          <p:nvPr/>
        </p:nvSpPr>
        <p:spPr>
          <a:xfrm>
            <a:off x="831177" y="2544252"/>
            <a:ext cx="10530542"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3" name="角丸四角形 32"/>
          <p:cNvSpPr/>
          <p:nvPr/>
        </p:nvSpPr>
        <p:spPr>
          <a:xfrm>
            <a:off x="831177" y="3454506"/>
            <a:ext cx="10530542"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5" name="円/楕円 4"/>
          <p:cNvSpPr/>
          <p:nvPr/>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円/楕円 43"/>
          <p:cNvSpPr/>
          <p:nvPr/>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5" name="円/楕円 44"/>
          <p:cNvSpPr/>
          <p:nvPr/>
        </p:nvSpPr>
        <p:spPr>
          <a:xfrm>
            <a:off x="10705880" y="3541791"/>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6" name="円/楕円 45"/>
          <p:cNvSpPr/>
          <p:nvPr/>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4"/>
              </a:solidFill>
            </a:endParaRPr>
          </a:p>
        </p:txBody>
      </p:sp>
      <p:sp>
        <p:nvSpPr>
          <p:cNvPr id="47" name="円/楕円 46"/>
          <p:cNvSpPr/>
          <p:nvPr/>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16" hasCustomPrompt="1"/>
          </p:nvPr>
        </p:nvSpPr>
        <p:spPr>
          <a:xfrm>
            <a:off x="4615536" y="1637991"/>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36" y="2548246"/>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36" y="345850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36" y="4368755"/>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36" y="527901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p:nvSpPr>
        <p:spPr>
          <a:xfrm>
            <a:off x="923547" y="1721283"/>
            <a:ext cx="3408340" cy="55233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0" name="角丸四角形 19"/>
          <p:cNvSpPr/>
          <p:nvPr/>
        </p:nvSpPr>
        <p:spPr>
          <a:xfrm>
            <a:off x="923547" y="2631537"/>
            <a:ext cx="3408340" cy="55233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1" name="角丸四角形 20"/>
          <p:cNvSpPr/>
          <p:nvPr/>
        </p:nvSpPr>
        <p:spPr>
          <a:xfrm>
            <a:off x="923547" y="5362302"/>
            <a:ext cx="3408340" cy="55233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3" name="角丸四角形 22"/>
          <p:cNvSpPr/>
          <p:nvPr/>
        </p:nvSpPr>
        <p:spPr>
          <a:xfrm>
            <a:off x="923547" y="3541792"/>
            <a:ext cx="3408340" cy="55233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5" name="角丸四角形 24"/>
          <p:cNvSpPr/>
          <p:nvPr/>
        </p:nvSpPr>
        <p:spPr>
          <a:xfrm>
            <a:off x="923547" y="4452047"/>
            <a:ext cx="3408340" cy="55233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08"/>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7"/>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62"/>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16"/>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71"/>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286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76" name="フリーフォーム 75"/>
          <p:cNvSpPr/>
          <p:nvPr/>
        </p:nvSpPr>
        <p:spPr>
          <a:xfrm>
            <a:off x="0" y="2909455"/>
            <a:ext cx="12193058"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p:nvSpPr>
        <p:spPr>
          <a:xfrm>
            <a:off x="1662013" y="4424382"/>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3306141" y="3373548"/>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4950268" y="4074104"/>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6594395" y="3023270"/>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8238523" y="3723826"/>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9882650" y="2672992"/>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1746704" y="4509065"/>
            <a:ext cx="304826"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3390832" y="3458231"/>
            <a:ext cx="304826"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5034959" y="4158787"/>
            <a:ext cx="304826"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679086" y="3107953"/>
            <a:ext cx="304826"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8323214" y="3808509"/>
            <a:ext cx="304826"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9967341" y="2757675"/>
            <a:ext cx="304826"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6"/>
          <p:cNvSpPr>
            <a:spLocks noGrp="1"/>
          </p:cNvSpPr>
          <p:nvPr>
            <p:ph type="body" sz="quarter" idx="21" hasCustomPrompt="1"/>
          </p:nvPr>
        </p:nvSpPr>
        <p:spPr>
          <a:xfrm>
            <a:off x="552705" y="4999454"/>
            <a:ext cx="2692824" cy="480053"/>
          </a:xfrm>
        </p:spPr>
        <p:txBody>
          <a:bodyPr anchor="b">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34" y="5503217"/>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p:nvSpPr>
        <p:spPr>
          <a:xfrm>
            <a:off x="818904" y="543827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テキスト プレースホルダー 6"/>
          <p:cNvSpPr>
            <a:spLocks noGrp="1"/>
          </p:cNvSpPr>
          <p:nvPr>
            <p:ph type="body" sz="quarter" idx="25" hasCustomPrompt="1"/>
          </p:nvPr>
        </p:nvSpPr>
        <p:spPr>
          <a:xfrm>
            <a:off x="2179734" y="2777971"/>
            <a:ext cx="2692824" cy="480053"/>
          </a:xfrm>
        </p:spPr>
        <p:txBody>
          <a:bodyPr anchor="b">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p:nvSpPr>
        <p:spPr>
          <a:xfrm>
            <a:off x="2445932" y="2757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テキスト プレースホルダー 6"/>
          <p:cNvSpPr>
            <a:spLocks noGrp="1"/>
          </p:cNvSpPr>
          <p:nvPr>
            <p:ph type="body" sz="quarter" idx="27" hasCustomPrompt="1"/>
          </p:nvPr>
        </p:nvSpPr>
        <p:spPr>
          <a:xfrm>
            <a:off x="3854249" y="4658522"/>
            <a:ext cx="2692824" cy="480053"/>
          </a:xfrm>
        </p:spPr>
        <p:txBody>
          <a:bodyPr anchor="b">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85"/>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p:nvSpPr>
        <p:spPr>
          <a:xfrm>
            <a:off x="4120447" y="509734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78" y="160062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p:nvSpPr>
        <p:spPr>
          <a:xfrm>
            <a:off x="5742048" y="245311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テキスト プレースホルダー 6"/>
          <p:cNvSpPr>
            <a:spLocks noGrp="1"/>
          </p:cNvSpPr>
          <p:nvPr>
            <p:ph type="body" sz="quarter" idx="31" hasCustomPrompt="1"/>
          </p:nvPr>
        </p:nvSpPr>
        <p:spPr>
          <a:xfrm>
            <a:off x="7133266" y="4299008"/>
            <a:ext cx="2692824" cy="480053"/>
          </a:xfrm>
        </p:spPr>
        <p:txBody>
          <a:bodyPr anchor="b">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70"/>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p:nvSpPr>
        <p:spPr>
          <a:xfrm>
            <a:off x="7399464" y="4737832"/>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テキスト プレースホルダー 6"/>
          <p:cNvSpPr>
            <a:spLocks noGrp="1"/>
          </p:cNvSpPr>
          <p:nvPr>
            <p:ph type="body" sz="quarter" idx="33" hasCustomPrompt="1"/>
          </p:nvPr>
        </p:nvSpPr>
        <p:spPr>
          <a:xfrm>
            <a:off x="8764104" y="2112953"/>
            <a:ext cx="2692824" cy="480053"/>
          </a:xfrm>
        </p:spPr>
        <p:txBody>
          <a:bodyPr anchor="b">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32" y="124016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p:nvSpPr>
        <p:spPr>
          <a:xfrm>
            <a:off x="9030303" y="2092658"/>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18597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a:off x="5941698" y="284963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直角三角形 10"/>
          <p:cNvSpPr/>
          <p:nvPr/>
        </p:nvSpPr>
        <p:spPr>
          <a:xfrm rot="10800000">
            <a:off x="5941696" y="284963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p:nvSpPr>
        <p:spPr>
          <a:xfrm>
            <a:off x="5941698" y="1683659"/>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75000"/>
                </a:schemeClr>
              </a:solidFill>
            </a:endParaRPr>
          </a:p>
        </p:txBody>
      </p:sp>
      <p:sp>
        <p:nvSpPr>
          <p:cNvPr id="13" name="直角三角形 12"/>
          <p:cNvSpPr/>
          <p:nvPr/>
        </p:nvSpPr>
        <p:spPr>
          <a:xfrm rot="5400000">
            <a:off x="5941748" y="4015569"/>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p:nvSpPr>
        <p:spPr>
          <a:xfrm rot="16200000">
            <a:off x="5941749" y="4015568"/>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直角三角形 14"/>
          <p:cNvSpPr/>
          <p:nvPr/>
        </p:nvSpPr>
        <p:spPr>
          <a:xfrm rot="5400000">
            <a:off x="7107830" y="4015569"/>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直角三角形 15"/>
          <p:cNvSpPr/>
          <p:nvPr/>
        </p:nvSpPr>
        <p:spPr>
          <a:xfrm rot="10800000">
            <a:off x="4775615" y="4015620"/>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直角三角形 16"/>
          <p:cNvSpPr/>
          <p:nvPr/>
        </p:nvSpPr>
        <p:spPr>
          <a:xfrm>
            <a:off x="4775616"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直角三角形 17"/>
          <p:cNvSpPr/>
          <p:nvPr/>
        </p:nvSpPr>
        <p:spPr>
          <a:xfrm rot="10800000">
            <a:off x="4775615" y="5181601"/>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直角三角形 18"/>
          <p:cNvSpPr/>
          <p:nvPr/>
        </p:nvSpPr>
        <p:spPr>
          <a:xfrm rot="16200000">
            <a:off x="4775664" y="2849590"/>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直角三角形 19"/>
          <p:cNvSpPr/>
          <p:nvPr/>
        </p:nvSpPr>
        <p:spPr>
          <a:xfrm rot="5400000">
            <a:off x="4775663" y="2849591"/>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直角三角形 20"/>
          <p:cNvSpPr/>
          <p:nvPr/>
        </p:nvSpPr>
        <p:spPr>
          <a:xfrm rot="16200000">
            <a:off x="3609582" y="2849590"/>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山形 21"/>
          <p:cNvSpPr/>
          <p:nvPr/>
        </p:nvSpPr>
        <p:spPr>
          <a:xfrm rot="5400000">
            <a:off x="6168437" y="3550362"/>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山形 22"/>
          <p:cNvSpPr/>
          <p:nvPr/>
        </p:nvSpPr>
        <p:spPr>
          <a:xfrm rot="10800000">
            <a:off x="6168427" y="424705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山形 23"/>
          <p:cNvSpPr/>
          <p:nvPr/>
        </p:nvSpPr>
        <p:spPr>
          <a:xfrm rot="16200000">
            <a:off x="5427390" y="4247048"/>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山形 24"/>
          <p:cNvSpPr/>
          <p:nvPr/>
        </p:nvSpPr>
        <p:spPr>
          <a:xfrm>
            <a:off x="5412583" y="356516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図プレースホルダー 12"/>
          <p:cNvSpPr>
            <a:spLocks noGrp="1"/>
          </p:cNvSpPr>
          <p:nvPr>
            <p:ph type="pic" sz="quarter" idx="17" hasCustomPrompt="1"/>
          </p:nvPr>
        </p:nvSpPr>
        <p:spPr>
          <a:xfrm>
            <a:off x="6599178"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27" name="図プレースホルダー 12"/>
          <p:cNvSpPr>
            <a:spLocks noGrp="1"/>
          </p:cNvSpPr>
          <p:nvPr>
            <p:ph type="pic" sz="quarter" idx="18" hasCustomPrompt="1"/>
          </p:nvPr>
        </p:nvSpPr>
        <p:spPr>
          <a:xfrm>
            <a:off x="6599178"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8" name="図プレースホルダー 12"/>
          <p:cNvSpPr>
            <a:spLocks noGrp="1"/>
          </p:cNvSpPr>
          <p:nvPr>
            <p:ph type="pic" sz="quarter" idx="19" hasCustomPrompt="1"/>
          </p:nvPr>
        </p:nvSpPr>
        <p:spPr>
          <a:xfrm>
            <a:off x="4857311"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9" name="図プレースホルダー 12"/>
          <p:cNvSpPr>
            <a:spLocks noGrp="1"/>
          </p:cNvSpPr>
          <p:nvPr>
            <p:ph type="pic" sz="quarter" idx="20" hasCustomPrompt="1"/>
          </p:nvPr>
        </p:nvSpPr>
        <p:spPr>
          <a:xfrm>
            <a:off x="4857311"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30" name="テキスト プレースホルダー 6"/>
          <p:cNvSpPr>
            <a:spLocks noGrp="1"/>
          </p:cNvSpPr>
          <p:nvPr>
            <p:ph type="body" sz="quarter" idx="21" hasCustomPrompt="1"/>
          </p:nvPr>
        </p:nvSpPr>
        <p:spPr>
          <a:xfrm>
            <a:off x="7141647" y="2873826"/>
            <a:ext cx="388588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7141648" y="3265715"/>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989123" y="5225143"/>
            <a:ext cx="388588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55853" y="4108913"/>
            <a:ext cx="3885886"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2007421" y="1733189"/>
            <a:ext cx="3885886" cy="480053"/>
          </a:xfrm>
        </p:spPr>
        <p:txBody>
          <a:bodyPr anchor="t">
            <a:noAutofit/>
          </a:bodyPr>
          <a:lstStyle>
            <a:lvl1pPr algn="r">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664451"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5771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Points 2">
    <p:spTree>
      <p:nvGrpSpPr>
        <p:cNvPr id="1" name=""/>
        <p:cNvGrpSpPr/>
        <p:nvPr/>
      </p:nvGrpSpPr>
      <p:grpSpPr>
        <a:xfrm>
          <a:off x="0" y="0"/>
          <a:ext cx="0" cy="0"/>
          <a:chOff x="0" y="0"/>
          <a:chExt cx="0" cy="0"/>
        </a:xfrm>
      </p:grpSpPr>
      <p:grpSp>
        <p:nvGrpSpPr>
          <p:cNvPr id="5" name="グループ化 4"/>
          <p:cNvGrpSpPr/>
          <p:nvPr/>
        </p:nvGrpSpPr>
        <p:grpSpPr>
          <a:xfrm>
            <a:off x="483957" y="1988581"/>
            <a:ext cx="11708043" cy="1650504"/>
            <a:chOff x="725872" y="2982872"/>
            <a:chExt cx="17560541" cy="2475756"/>
          </a:xfrm>
        </p:grpSpPr>
        <p:sp>
          <p:nvSpPr>
            <p:cNvPr id="25" name="正方形/長方形 24"/>
            <p:cNvSpPr/>
            <p:nvPr/>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4"/>
            <p:cNvSpPr/>
            <p:nvPr/>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正方形/長方形 24"/>
            <p:cNvSpPr/>
            <p:nvPr/>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6" name="グループ化 5"/>
          <p:cNvGrpSpPr/>
          <p:nvPr/>
        </p:nvGrpSpPr>
        <p:grpSpPr>
          <a:xfrm>
            <a:off x="325279" y="2909557"/>
            <a:ext cx="11866721" cy="888193"/>
            <a:chOff x="487876" y="4364335"/>
            <a:chExt cx="17798537" cy="1332290"/>
          </a:xfrm>
        </p:grpSpPr>
        <p:sp>
          <p:nvSpPr>
            <p:cNvPr id="24" name="正方形/長方形 23"/>
            <p:cNvSpPr/>
            <p:nvPr/>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正方形/長方形 25"/>
            <p:cNvSpPr/>
            <p:nvPr/>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直角三角形 31"/>
            <p:cNvSpPr/>
            <p:nvPr/>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7" name="グループ化 36"/>
          <p:cNvGrpSpPr/>
          <p:nvPr/>
        </p:nvGrpSpPr>
        <p:grpSpPr>
          <a:xfrm>
            <a:off x="483957" y="3989855"/>
            <a:ext cx="11708043" cy="1650504"/>
            <a:chOff x="725872" y="5984782"/>
            <a:chExt cx="17560541" cy="2475756"/>
          </a:xfrm>
        </p:grpSpPr>
        <p:sp>
          <p:nvSpPr>
            <p:cNvPr id="31" name="正方形/長方形 30"/>
            <p:cNvSpPr/>
            <p:nvPr/>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2" name="正方形/長方形 4"/>
            <p:cNvSpPr/>
            <p:nvPr/>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正方形/長方形 24"/>
            <p:cNvSpPr/>
            <p:nvPr/>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6" name="グループ化 35"/>
          <p:cNvGrpSpPr/>
          <p:nvPr/>
        </p:nvGrpSpPr>
        <p:grpSpPr>
          <a:xfrm>
            <a:off x="325279" y="3831191"/>
            <a:ext cx="11866721" cy="888193"/>
            <a:chOff x="487876" y="5746786"/>
            <a:chExt cx="17798537" cy="1332289"/>
          </a:xfrm>
        </p:grpSpPr>
        <p:sp>
          <p:nvSpPr>
            <p:cNvPr id="30" name="正方形/長方形 29"/>
            <p:cNvSpPr/>
            <p:nvPr/>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正方形/長方形 25"/>
            <p:cNvSpPr/>
            <p:nvPr/>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直角三角形 31"/>
            <p:cNvSpPr/>
            <p:nvPr/>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図プレースホルダー 7"/>
          <p:cNvSpPr>
            <a:spLocks noGrp="1"/>
          </p:cNvSpPr>
          <p:nvPr>
            <p:ph type="pic" sz="quarter" idx="16" hasCustomPrompt="1"/>
          </p:nvPr>
        </p:nvSpPr>
        <p:spPr>
          <a:xfrm>
            <a:off x="7199748" y="2220269"/>
            <a:ext cx="419744" cy="419708"/>
          </a:xfrm>
        </p:spPr>
        <p:txBody>
          <a:bodyPr>
            <a:normAutofit/>
          </a:bodyPr>
          <a:lstStyle>
            <a:lvl1pPr>
              <a:defRPr sz="733"/>
            </a:lvl1pPr>
          </a:lstStyle>
          <a:p>
            <a:r>
              <a:rPr kumimoji="1" lang="en-US" altLang="ja-JP" dirty="0"/>
              <a:t>ICON</a:t>
            </a:r>
            <a:endParaRPr kumimoji="1" lang="ja-JP" altLang="en-US" dirty="0"/>
          </a:p>
        </p:txBody>
      </p:sp>
      <p:sp>
        <p:nvSpPr>
          <p:cNvPr id="14" name="図プレースホルダー 7"/>
          <p:cNvSpPr>
            <a:spLocks noGrp="1"/>
          </p:cNvSpPr>
          <p:nvPr>
            <p:ph type="pic" sz="quarter" idx="17" hasCustomPrompt="1"/>
          </p:nvPr>
        </p:nvSpPr>
        <p:spPr>
          <a:xfrm>
            <a:off x="7199748" y="3138210"/>
            <a:ext cx="419744" cy="419708"/>
          </a:xfrm>
        </p:spPr>
        <p:txBody>
          <a:bodyPr>
            <a:normAutofit/>
          </a:bodyPr>
          <a:lstStyle>
            <a:lvl1pPr>
              <a:defRPr sz="733"/>
            </a:lvl1pPr>
          </a:lstStyle>
          <a:p>
            <a:r>
              <a:rPr kumimoji="1" lang="en-US" altLang="ja-JP" dirty="0"/>
              <a:t>ICON</a:t>
            </a:r>
            <a:endParaRPr kumimoji="1" lang="ja-JP" altLang="en-US" dirty="0"/>
          </a:p>
        </p:txBody>
      </p:sp>
      <p:sp>
        <p:nvSpPr>
          <p:cNvPr id="15" name="図プレースホルダー 7"/>
          <p:cNvSpPr>
            <a:spLocks noGrp="1"/>
          </p:cNvSpPr>
          <p:nvPr>
            <p:ph type="pic" sz="quarter" idx="18" hasCustomPrompt="1"/>
          </p:nvPr>
        </p:nvSpPr>
        <p:spPr>
          <a:xfrm>
            <a:off x="7199748" y="4047801"/>
            <a:ext cx="419744" cy="419708"/>
          </a:xfrm>
        </p:spPr>
        <p:txBody>
          <a:bodyPr>
            <a:normAutofit/>
          </a:bodyPr>
          <a:lstStyle>
            <a:lvl1pPr>
              <a:defRPr sz="733"/>
            </a:lvl1pPr>
          </a:lstStyle>
          <a:p>
            <a:r>
              <a:rPr kumimoji="1" lang="en-US" altLang="ja-JP" dirty="0"/>
              <a:t>ICON</a:t>
            </a:r>
            <a:endParaRPr kumimoji="1" lang="ja-JP" altLang="en-US" dirty="0"/>
          </a:p>
        </p:txBody>
      </p:sp>
      <p:sp>
        <p:nvSpPr>
          <p:cNvPr id="16" name="図プレースホルダー 7"/>
          <p:cNvSpPr>
            <a:spLocks noGrp="1"/>
          </p:cNvSpPr>
          <p:nvPr>
            <p:ph type="pic" sz="quarter" idx="19" hasCustomPrompt="1"/>
          </p:nvPr>
        </p:nvSpPr>
        <p:spPr>
          <a:xfrm>
            <a:off x="7199748" y="4957392"/>
            <a:ext cx="419744" cy="419708"/>
          </a:xfrm>
        </p:spPr>
        <p:txBody>
          <a:bodyPr>
            <a:normAutofit/>
          </a:bodyPr>
          <a:lstStyle>
            <a:lvl1pPr>
              <a:defRPr sz="733"/>
            </a:lvl1pPr>
          </a:lstStyle>
          <a:p>
            <a:r>
              <a:rPr kumimoji="1" lang="en-US" altLang="ja-JP" dirty="0"/>
              <a:t>ICON</a:t>
            </a:r>
            <a:endParaRPr kumimoji="1" lang="ja-JP" altLang="en-US" dirty="0"/>
          </a:p>
        </p:txBody>
      </p:sp>
      <p:sp>
        <p:nvSpPr>
          <p:cNvPr id="17" name="テキスト プレースホルダー 11"/>
          <p:cNvSpPr>
            <a:spLocks noGrp="1"/>
          </p:cNvSpPr>
          <p:nvPr>
            <p:ph type="body" sz="quarter" idx="31" hasCustomPrompt="1"/>
          </p:nvPr>
        </p:nvSpPr>
        <p:spPr>
          <a:xfrm>
            <a:off x="7715354" y="2032666"/>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32" hasCustomPrompt="1"/>
          </p:nvPr>
        </p:nvSpPr>
        <p:spPr>
          <a:xfrm>
            <a:off x="7715354" y="2962109"/>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3" hasCustomPrompt="1"/>
          </p:nvPr>
        </p:nvSpPr>
        <p:spPr>
          <a:xfrm>
            <a:off x="7715354" y="38790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34" hasCustomPrompt="1"/>
          </p:nvPr>
        </p:nvSpPr>
        <p:spPr>
          <a:xfrm>
            <a:off x="7715354" y="47963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14" hasCustomPrompt="1"/>
          </p:nvPr>
        </p:nvSpPr>
        <p:spPr>
          <a:xfrm>
            <a:off x="694931" y="2014562"/>
            <a:ext cx="4560902" cy="1475429"/>
          </a:xfrm>
        </p:spPr>
        <p:txBody>
          <a:bodyPr anchor="b">
            <a:noAutofit/>
          </a:bodyPr>
          <a:lstStyle>
            <a:lvl1pPr algn="l">
              <a:lnSpc>
                <a:spcPct val="100000"/>
              </a:lnSpc>
              <a:spcBef>
                <a:spcPts val="0"/>
              </a:spcBef>
              <a:defRPr sz="2933"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15" hasCustomPrompt="1"/>
          </p:nvPr>
        </p:nvSpPr>
        <p:spPr>
          <a:xfrm>
            <a:off x="694931" y="4211308"/>
            <a:ext cx="4560902" cy="1703233"/>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41771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149804"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6349344" y="3326113"/>
            <a:ext cx="91934"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5750722" y="4895273"/>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a:off x="5551182" y="3790920"/>
            <a:ext cx="90826"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a:off x="6548886" y="4461746"/>
            <a:ext cx="91932" cy="23962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p:nvSpPr>
        <p:spPr>
          <a:xfrm rot="16200000">
            <a:off x="3894768"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747465" y="2983785"/>
            <a:ext cx="775922"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2463512" y="1848153"/>
            <a:ext cx="775922"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771260" y="4119419"/>
            <a:ext cx="775922"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565276" y="3448592"/>
            <a:ext cx="775922"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8957360" y="2350072"/>
            <a:ext cx="775922"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円/楕円 21"/>
          <p:cNvSpPr/>
          <p:nvPr/>
        </p:nvSpPr>
        <p:spPr>
          <a:xfrm>
            <a:off x="9345321" y="4547113"/>
            <a:ext cx="775922"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rot="16200000">
            <a:off x="4506565" y="2418693"/>
            <a:ext cx="91201" cy="41773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rot="16200000">
            <a:off x="4638969" y="678913"/>
            <a:ext cx="91200" cy="31143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p:nvSpPr>
        <p:spPr>
          <a:xfrm rot="16200000">
            <a:off x="7451124" y="1191539"/>
            <a:ext cx="91200" cy="30929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正方形/長方形 26"/>
          <p:cNvSpPr/>
          <p:nvPr/>
        </p:nvSpPr>
        <p:spPr>
          <a:xfrm rot="16200000">
            <a:off x="8085623" y="1256479"/>
            <a:ext cx="91200" cy="5160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rot="16200000">
            <a:off x="7567273" y="3072889"/>
            <a:ext cx="91200" cy="3724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直角三角形 28"/>
          <p:cNvSpPr>
            <a:spLocks noChangeAspect="1"/>
          </p:cNvSpPr>
          <p:nvPr/>
        </p:nvSpPr>
        <p:spPr>
          <a:xfrm rot="5400000" flipH="1" flipV="1">
            <a:off x="6150532" y="2190475"/>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a:spLocks noChangeAspect="1"/>
          </p:cNvSpPr>
          <p:nvPr/>
        </p:nvSpPr>
        <p:spPr>
          <a:xfrm rot="5400000" flipH="1" flipV="1">
            <a:off x="6350074"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a:spLocks noChangeAspect="1"/>
          </p:cNvSpPr>
          <p:nvPr/>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直角三角形 31"/>
          <p:cNvSpPr>
            <a:spLocks noChangeAspect="1"/>
          </p:cNvSpPr>
          <p:nvPr/>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a:spLocks noChangeAspect="1"/>
          </p:cNvSpPr>
          <p:nvPr/>
        </p:nvSpPr>
        <p:spPr>
          <a:xfrm rot="16200000" flipV="1">
            <a:off x="5950267" y="2692395"/>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直角三角形 33"/>
          <p:cNvSpPr>
            <a:spLocks noChangeAspect="1"/>
          </p:cNvSpPr>
          <p:nvPr/>
        </p:nvSpPr>
        <p:spPr>
          <a:xfrm rot="16200000" flipV="1">
            <a:off x="5751539" y="4889435"/>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733"/>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59" y="2553254"/>
            <a:ext cx="369523" cy="369491"/>
          </a:xfrm>
        </p:spPr>
        <p:txBody>
          <a:bodyPr>
            <a:normAutofit/>
          </a:bodyPr>
          <a:lstStyle>
            <a:lvl1pPr>
              <a:defRPr sz="733"/>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7"/>
            <a:ext cx="369523" cy="369491"/>
          </a:xfrm>
        </p:spPr>
        <p:txBody>
          <a:bodyPr>
            <a:normAutofit/>
          </a:bodyPr>
          <a:lstStyle>
            <a:lvl1pPr>
              <a:defRPr sz="733"/>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59" y="4322601"/>
            <a:ext cx="369523" cy="369491"/>
          </a:xfrm>
        </p:spPr>
        <p:txBody>
          <a:bodyPr>
            <a:normAutofit/>
          </a:bodyPr>
          <a:lstStyle>
            <a:lvl1pPr>
              <a:defRPr sz="733"/>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4"/>
            <a:ext cx="369523" cy="369491"/>
          </a:xfrm>
        </p:spPr>
        <p:txBody>
          <a:bodyPr>
            <a:normAutofit/>
          </a:bodyPr>
          <a:lstStyle>
            <a:lvl1pPr>
              <a:defRPr sz="733"/>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4"/>
            <a:ext cx="369523" cy="369491"/>
          </a:xfrm>
        </p:spPr>
        <p:txBody>
          <a:bodyPr>
            <a:normAutofit/>
          </a:bodyPr>
          <a:lstStyle>
            <a:lvl1pPr>
              <a:defRPr sz="733"/>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35" y="1764679"/>
            <a:ext cx="280203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897" y="2307114"/>
            <a:ext cx="2513639"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3" y="3443914"/>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20" y="4037112"/>
            <a:ext cx="280203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6" y="2783600"/>
            <a:ext cx="2408474"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2" y="3339098"/>
            <a:ext cx="3704195" cy="480053"/>
          </a:xfrm>
        </p:spPr>
        <p:txBody>
          <a:bodyPr anchor="t">
            <a:noAutofit/>
          </a:bodyPr>
          <a:lstStyle>
            <a:lvl1pPr algn="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56" y="4468842"/>
            <a:ext cx="2493036" cy="480053"/>
          </a:xfrm>
        </p:spPr>
        <p:txBody>
          <a:bodyPr anchor="t">
            <a:noAutofit/>
          </a:bodyPr>
          <a:lstStyle>
            <a:lvl1pPr algn="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0"/>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2823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p:nvSpPr>
        <p:spPr>
          <a:xfrm>
            <a:off x="4167542" y="4019490"/>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6911178" y="2464344"/>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6911178" y="4019490"/>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4167542" y="2464344"/>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p:nvSpPr>
        <p:spPr>
          <a:xfrm>
            <a:off x="5539360"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p:nvSpPr>
        <p:spPr>
          <a:xfrm>
            <a:off x="5539360" y="165230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927234" y="263937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p:ph type="body" sz="quarter" idx="21" hasCustomPrompt="1"/>
          </p:nvPr>
        </p:nvSpPr>
        <p:spPr>
          <a:xfrm>
            <a:off x="8738395" y="1713494"/>
            <a:ext cx="3188562"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4" hasCustomPrompt="1"/>
          </p:nvPr>
        </p:nvSpPr>
        <p:spPr>
          <a:xfrm>
            <a:off x="8738395" y="221725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p:nvSpPr>
        <p:spPr>
          <a:xfrm>
            <a:off x="8835164" y="215231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2" name="テキスト プレースホルダー 6"/>
          <p:cNvSpPr>
            <a:spLocks noGrp="1"/>
          </p:cNvSpPr>
          <p:nvPr>
            <p:ph type="body" sz="quarter" idx="25" hasCustomPrompt="1"/>
          </p:nvPr>
        </p:nvSpPr>
        <p:spPr>
          <a:xfrm>
            <a:off x="8738395" y="3230204"/>
            <a:ext cx="3188562"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6" hasCustomPrompt="1"/>
          </p:nvPr>
        </p:nvSpPr>
        <p:spPr>
          <a:xfrm>
            <a:off x="8738395" y="373396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p:nvSpPr>
        <p:spPr>
          <a:xfrm>
            <a:off x="8835164" y="36690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5" name="テキスト プレースホルダー 6"/>
          <p:cNvSpPr>
            <a:spLocks noGrp="1"/>
          </p:cNvSpPr>
          <p:nvPr>
            <p:ph type="body" sz="quarter" idx="27" hasCustomPrompt="1"/>
          </p:nvPr>
        </p:nvSpPr>
        <p:spPr>
          <a:xfrm>
            <a:off x="8738395" y="4746915"/>
            <a:ext cx="3188562"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8" hasCustomPrompt="1"/>
          </p:nvPr>
        </p:nvSpPr>
        <p:spPr>
          <a:xfrm>
            <a:off x="8738395" y="525067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p:nvSpPr>
        <p:spPr>
          <a:xfrm>
            <a:off x="8835164" y="5185739"/>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8" name="テキスト プレースホルダー 6"/>
          <p:cNvSpPr>
            <a:spLocks noGrp="1"/>
          </p:cNvSpPr>
          <p:nvPr>
            <p:ph type="body" sz="quarter" idx="29" hasCustomPrompt="1"/>
          </p:nvPr>
        </p:nvSpPr>
        <p:spPr>
          <a:xfrm>
            <a:off x="491942" y="1715620"/>
            <a:ext cx="3188562" cy="480053"/>
          </a:xfrm>
        </p:spPr>
        <p:txBody>
          <a:bodyPr anchor="b">
            <a:noAutofit/>
          </a:bodyPr>
          <a:lstStyle>
            <a:lvl1pPr algn="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30" hasCustomPrompt="1"/>
          </p:nvPr>
        </p:nvSpPr>
        <p:spPr>
          <a:xfrm>
            <a:off x="478272" y="221938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p:nvSpPr>
        <p:spPr>
          <a:xfrm>
            <a:off x="1432985" y="2154444"/>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1" name="テキスト プレースホルダー 6"/>
          <p:cNvSpPr>
            <a:spLocks noGrp="1"/>
          </p:cNvSpPr>
          <p:nvPr>
            <p:ph type="body" sz="quarter" idx="31" hasCustomPrompt="1"/>
          </p:nvPr>
        </p:nvSpPr>
        <p:spPr>
          <a:xfrm>
            <a:off x="491942" y="3232329"/>
            <a:ext cx="3188562" cy="480053"/>
          </a:xfrm>
        </p:spPr>
        <p:txBody>
          <a:bodyPr anchor="b">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2" hasCustomPrompt="1"/>
          </p:nvPr>
        </p:nvSpPr>
        <p:spPr>
          <a:xfrm>
            <a:off x="478272" y="373609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p:nvSpPr>
        <p:spPr>
          <a:xfrm>
            <a:off x="1432985" y="36711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4" name="テキスト プレースホルダー 6"/>
          <p:cNvSpPr>
            <a:spLocks noGrp="1"/>
          </p:cNvSpPr>
          <p:nvPr>
            <p:ph type="body" sz="quarter" idx="33" hasCustomPrompt="1"/>
          </p:nvPr>
        </p:nvSpPr>
        <p:spPr>
          <a:xfrm>
            <a:off x="491942" y="4749040"/>
            <a:ext cx="3188562" cy="480053"/>
          </a:xfrm>
        </p:spPr>
        <p:txBody>
          <a:bodyPr anchor="b">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4" hasCustomPrompt="1"/>
          </p:nvPr>
        </p:nvSpPr>
        <p:spPr>
          <a:xfrm>
            <a:off x="478272" y="5252803"/>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p:nvSpPr>
        <p:spPr>
          <a:xfrm>
            <a:off x="1432985" y="518786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9" name="フリーフォーム 38"/>
          <p:cNvSpPr/>
          <p:nvPr/>
        </p:nvSpPr>
        <p:spPr>
          <a:xfrm>
            <a:off x="6744890" y="1726795"/>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フリーフォーム 40"/>
          <p:cNvSpPr/>
          <p:nvPr/>
        </p:nvSpPr>
        <p:spPr>
          <a:xfrm rot="9807941">
            <a:off x="8212328" y="3365455"/>
            <a:ext cx="425666"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フリーフォーム 42"/>
          <p:cNvSpPr/>
          <p:nvPr/>
        </p:nvSpPr>
        <p:spPr>
          <a:xfrm>
            <a:off x="3764365" y="5215467"/>
            <a:ext cx="1780574"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フリーフォーム 43"/>
          <p:cNvSpPr/>
          <p:nvPr/>
        </p:nvSpPr>
        <p:spPr>
          <a:xfrm>
            <a:off x="3696626" y="3686629"/>
            <a:ext cx="735454"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フリーフォーム 44"/>
          <p:cNvSpPr/>
          <p:nvPr/>
        </p:nvSpPr>
        <p:spPr>
          <a:xfrm>
            <a:off x="3720818"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フリーフォーム 45"/>
          <p:cNvSpPr/>
          <p:nvPr/>
        </p:nvSpPr>
        <p:spPr>
          <a:xfrm>
            <a:off x="7994375" y="5176762"/>
            <a:ext cx="638684" cy="127294"/>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図プレースホルダー 7"/>
          <p:cNvSpPr>
            <a:spLocks noGrp="1"/>
          </p:cNvSpPr>
          <p:nvPr>
            <p:ph type="pic" sz="quarter" idx="17" hasCustomPrompt="1"/>
          </p:nvPr>
        </p:nvSpPr>
        <p:spPr>
          <a:xfrm>
            <a:off x="5882757" y="1974349"/>
            <a:ext cx="444738" cy="444699"/>
          </a:xfrm>
        </p:spPr>
        <p:txBody>
          <a:bodyPr>
            <a:normAutofit/>
          </a:bodyPr>
          <a:lstStyle>
            <a:lvl1pPr>
              <a:defRPr sz="733"/>
            </a:lvl1pPr>
          </a:lstStyle>
          <a:p>
            <a:r>
              <a:rPr kumimoji="1" lang="en-US" altLang="ja-JP" dirty="0"/>
              <a:t>ICON</a:t>
            </a:r>
            <a:endParaRPr kumimoji="1" lang="ja-JP" altLang="en-US" dirty="0"/>
          </a:p>
        </p:txBody>
      </p:sp>
      <p:sp>
        <p:nvSpPr>
          <p:cNvPr id="48" name="図プレースホルダー 7"/>
          <p:cNvSpPr>
            <a:spLocks noGrp="1"/>
          </p:cNvSpPr>
          <p:nvPr>
            <p:ph type="pic" sz="quarter" idx="35" hasCustomPrompt="1"/>
          </p:nvPr>
        </p:nvSpPr>
        <p:spPr>
          <a:xfrm>
            <a:off x="7264766"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49" name="図プレースホルダー 7"/>
          <p:cNvSpPr>
            <a:spLocks noGrp="1"/>
          </p:cNvSpPr>
          <p:nvPr>
            <p:ph type="pic" sz="quarter" idx="36" hasCustomPrompt="1"/>
          </p:nvPr>
        </p:nvSpPr>
        <p:spPr>
          <a:xfrm>
            <a:off x="7264766"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0" name="図プレースホルダー 7"/>
          <p:cNvSpPr>
            <a:spLocks noGrp="1"/>
          </p:cNvSpPr>
          <p:nvPr>
            <p:ph type="pic" sz="quarter" idx="37" hasCustomPrompt="1"/>
          </p:nvPr>
        </p:nvSpPr>
        <p:spPr>
          <a:xfrm>
            <a:off x="5882757" y="5191693"/>
            <a:ext cx="444738" cy="444699"/>
          </a:xfrm>
        </p:spPr>
        <p:txBody>
          <a:bodyPr>
            <a:normAutofit/>
          </a:bodyPr>
          <a:lstStyle>
            <a:lvl1pPr>
              <a:defRPr sz="733"/>
            </a:lvl1pPr>
          </a:lstStyle>
          <a:p>
            <a:r>
              <a:rPr kumimoji="1" lang="en-US" altLang="ja-JP" dirty="0"/>
              <a:t>ICON</a:t>
            </a:r>
            <a:endParaRPr kumimoji="1" lang="ja-JP" altLang="en-US" dirty="0"/>
          </a:p>
        </p:txBody>
      </p:sp>
      <p:sp>
        <p:nvSpPr>
          <p:cNvPr id="51" name="図プレースホルダー 7"/>
          <p:cNvSpPr>
            <a:spLocks noGrp="1"/>
          </p:cNvSpPr>
          <p:nvPr>
            <p:ph type="pic" sz="quarter" idx="38" hasCustomPrompt="1"/>
          </p:nvPr>
        </p:nvSpPr>
        <p:spPr>
          <a:xfrm>
            <a:off x="4515332"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2" name="図プレースホルダー 7"/>
          <p:cNvSpPr>
            <a:spLocks noGrp="1"/>
          </p:cNvSpPr>
          <p:nvPr>
            <p:ph type="pic" sz="quarter" idx="39" hasCustomPrompt="1"/>
          </p:nvPr>
        </p:nvSpPr>
        <p:spPr>
          <a:xfrm>
            <a:off x="4515332"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53" name="テキスト プレースホルダー 6"/>
          <p:cNvSpPr>
            <a:spLocks noGrp="1"/>
          </p:cNvSpPr>
          <p:nvPr>
            <p:ph type="body" sz="quarter" idx="40" hasCustomPrompt="1"/>
          </p:nvPr>
        </p:nvSpPr>
        <p:spPr>
          <a:xfrm>
            <a:off x="5143774" y="3106058"/>
            <a:ext cx="1901104" cy="1441751"/>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9576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WOT">
    <p:spTree>
      <p:nvGrpSpPr>
        <p:cNvPr id="1" name=""/>
        <p:cNvGrpSpPr/>
        <p:nvPr/>
      </p:nvGrpSpPr>
      <p:grpSpPr>
        <a:xfrm>
          <a:off x="0" y="0"/>
          <a:ext cx="0" cy="0"/>
          <a:chOff x="0" y="0"/>
          <a:chExt cx="0" cy="0"/>
        </a:xfrm>
      </p:grpSpPr>
      <p:sp>
        <p:nvSpPr>
          <p:cNvPr id="24" name="正方形/長方形 23"/>
          <p:cNvSpPr/>
          <p:nvPr/>
        </p:nvSpPr>
        <p:spPr>
          <a:xfrm>
            <a:off x="0" y="3440524"/>
            <a:ext cx="5182864" cy="1826110"/>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正方形/長方形 35"/>
          <p:cNvSpPr/>
          <p:nvPr/>
        </p:nvSpPr>
        <p:spPr>
          <a:xfrm>
            <a:off x="0" y="1614416"/>
            <a:ext cx="5182864" cy="1826110"/>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25"/>
          <p:cNvSpPr/>
          <p:nvPr/>
        </p:nvSpPr>
        <p:spPr>
          <a:xfrm>
            <a:off x="7009136" y="3440522"/>
            <a:ext cx="5182864" cy="1826110"/>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直角三角形 33"/>
          <p:cNvSpPr/>
          <p:nvPr/>
        </p:nvSpPr>
        <p:spPr>
          <a:xfrm rot="13500000">
            <a:off x="6476154"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5" name="正方形/長方形 24"/>
          <p:cNvSpPr/>
          <p:nvPr/>
        </p:nvSpPr>
        <p:spPr>
          <a:xfrm>
            <a:off x="7009136" y="1614412"/>
            <a:ext cx="5182864" cy="1826110"/>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直角三角形 32"/>
          <p:cNvSpPr/>
          <p:nvPr/>
        </p:nvSpPr>
        <p:spPr>
          <a:xfrm rot="13500000">
            <a:off x="6476154"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0" name="直角三角形 29"/>
          <p:cNvSpPr/>
          <p:nvPr/>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9" name="直角三角形 28"/>
          <p:cNvSpPr/>
          <p:nvPr/>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9" name="直角三角形 8"/>
          <p:cNvSpPr/>
          <p:nvPr/>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5" name="直角三角形 4"/>
          <p:cNvSpPr/>
          <p:nvPr/>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直角三角形 10"/>
          <p:cNvSpPr/>
          <p:nvPr/>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直角三角形 11"/>
          <p:cNvSpPr/>
          <p:nvPr/>
        </p:nvSpPr>
        <p:spPr>
          <a:xfrm rot="13500000">
            <a:off x="4537236" y="3707898"/>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直角三角形 12"/>
          <p:cNvSpPr/>
          <p:nvPr/>
        </p:nvSpPr>
        <p:spPr>
          <a:xfrm rot="2700000">
            <a:off x="4537236" y="3707898"/>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直角三角形 13"/>
          <p:cNvSpPr/>
          <p:nvPr/>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直角三角形 14"/>
          <p:cNvSpPr/>
          <p:nvPr/>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テキスト プレースホルダー 18"/>
          <p:cNvSpPr>
            <a:spLocks noGrp="1"/>
          </p:cNvSpPr>
          <p:nvPr>
            <p:ph type="body" sz="quarter" idx="14" hasCustomPrompt="1"/>
          </p:nvPr>
        </p:nvSpPr>
        <p:spPr>
          <a:xfrm>
            <a:off x="4822999"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70"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0"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71"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70" y="1692446"/>
            <a:ext cx="3574404" cy="1670050"/>
          </a:xfrm>
        </p:spPr>
        <p:txBody>
          <a:bodyPr anchor="ctr">
            <a:normAutofit/>
          </a:bodyPr>
          <a:lstStyle>
            <a:lvl1pPr marL="228611" indent="-228611">
              <a:buClr>
                <a:schemeClr val="accent5"/>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47" y="3518554"/>
            <a:ext cx="3574404" cy="1670050"/>
          </a:xfrm>
        </p:spPr>
        <p:txBody>
          <a:bodyPr anchor="ctr">
            <a:normAutofit/>
          </a:bodyPr>
          <a:lstStyle>
            <a:lvl1pPr marL="228611" indent="-228611">
              <a:buClr>
                <a:schemeClr val="accent3"/>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8" y="1692446"/>
            <a:ext cx="3623650" cy="1670050"/>
          </a:xfrm>
        </p:spPr>
        <p:txBody>
          <a:bodyPr anchor="ctr">
            <a:normAutofit/>
          </a:bodyPr>
          <a:lstStyle>
            <a:lvl1pPr marL="228611" indent="-228611">
              <a:buClr>
                <a:schemeClr val="accent1"/>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4" y="3518553"/>
            <a:ext cx="3623650" cy="1670050"/>
          </a:xfrm>
        </p:spPr>
        <p:txBody>
          <a:bodyPr anchor="ctr">
            <a:normAutofit/>
          </a:bodyPr>
          <a:lstStyle>
            <a:lvl1pPr marL="228611" indent="-228611">
              <a:buClr>
                <a:schemeClr val="accent2"/>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p:nvSpPr>
        <p:spPr>
          <a:xfrm>
            <a:off x="0" y="1614416"/>
            <a:ext cx="350759" cy="1826110"/>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4" name="正方形/長方形 53"/>
          <p:cNvSpPr/>
          <p:nvPr/>
        </p:nvSpPr>
        <p:spPr>
          <a:xfrm>
            <a:off x="0" y="3440528"/>
            <a:ext cx="350759" cy="1826110"/>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5" name="正方形/長方形 54"/>
          <p:cNvSpPr/>
          <p:nvPr/>
        </p:nvSpPr>
        <p:spPr>
          <a:xfrm>
            <a:off x="11841242" y="1614408"/>
            <a:ext cx="350759" cy="1826110"/>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6" name="正方形/長方形 55"/>
          <p:cNvSpPr/>
          <p:nvPr/>
        </p:nvSpPr>
        <p:spPr>
          <a:xfrm>
            <a:off x="11841241" y="3440520"/>
            <a:ext cx="350759" cy="182611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7" name="テキスト プレースホルダー 6"/>
          <p:cNvSpPr>
            <a:spLocks noGrp="1"/>
          </p:cNvSpPr>
          <p:nvPr>
            <p:ph type="body" sz="quarter" idx="22" hasCustomPrompt="1"/>
          </p:nvPr>
        </p:nvSpPr>
        <p:spPr>
          <a:xfrm>
            <a:off x="718936" y="5528338"/>
            <a:ext cx="10801146" cy="6692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p:nvSpPr>
        <p:spPr>
          <a:xfrm>
            <a:off x="814955" y="543232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14238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ドーナツ 8"/>
          <p:cNvSpPr/>
          <p:nvPr/>
        </p:nvSpPr>
        <p:spPr>
          <a:xfrm>
            <a:off x="4175620"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0" name="アーチ 6"/>
          <p:cNvSpPr/>
          <p:nvPr/>
        </p:nvSpPr>
        <p:spPr>
          <a:xfrm>
            <a:off x="6119715" y="1825775"/>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1" name="アーチ 6"/>
          <p:cNvSpPr/>
          <p:nvPr/>
        </p:nvSpPr>
        <p:spPr>
          <a:xfrm rot="5400000">
            <a:off x="6015041" y="3670625"/>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2" name="アーチ 6"/>
          <p:cNvSpPr/>
          <p:nvPr/>
        </p:nvSpPr>
        <p:spPr>
          <a:xfrm rot="10800000">
            <a:off x="4169858" y="3565968"/>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3" name="アーチ 6"/>
          <p:cNvSpPr/>
          <p:nvPr/>
        </p:nvSpPr>
        <p:spPr>
          <a:xfrm rot="16200000">
            <a:off x="4274697" y="1720408"/>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4" name="テキスト プレースホルダー 11"/>
          <p:cNvSpPr>
            <a:spLocks noGrp="1"/>
          </p:cNvSpPr>
          <p:nvPr>
            <p:ph type="body" sz="quarter" idx="31" hasCustomPrompt="1"/>
          </p:nvPr>
        </p:nvSpPr>
        <p:spPr>
          <a:xfrm>
            <a:off x="8106398" y="2468358"/>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398" y="1851330"/>
            <a:ext cx="3660724" cy="515469"/>
          </a:xfrm>
        </p:spPr>
        <p:txBody>
          <a:bodyPr anchor="b">
            <a:noAutofit/>
          </a:bodyPr>
          <a:lstStyle>
            <a:lvl1pPr algn="l">
              <a:lnSpc>
                <a:spcPct val="100000"/>
              </a:lnSpc>
              <a:spcBef>
                <a:spcPts val="0"/>
              </a:spcBef>
              <a:defRPr sz="1867"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398" y="4658601"/>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398" y="4041574"/>
            <a:ext cx="3660724" cy="515469"/>
          </a:xfrm>
        </p:spPr>
        <p:txBody>
          <a:bodyPr anchor="b">
            <a:noAutofit/>
          </a:bodyPr>
          <a:lstStyle>
            <a:lvl1pPr algn="l">
              <a:lnSpc>
                <a:spcPct val="100000"/>
              </a:lnSpc>
              <a:spcBef>
                <a:spcPts val="0"/>
              </a:spcBef>
              <a:defRPr sz="1867"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78" y="2477725"/>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78" y="1860698"/>
            <a:ext cx="3660724" cy="515469"/>
          </a:xfrm>
        </p:spPr>
        <p:txBody>
          <a:bodyPr anchor="b">
            <a:noAutofit/>
          </a:bodyPr>
          <a:lstStyle>
            <a:lvl1pPr algn="r">
              <a:lnSpc>
                <a:spcPct val="100000"/>
              </a:lnSpc>
              <a:spcBef>
                <a:spcPts val="0"/>
              </a:spcBef>
              <a:defRPr sz="1867"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78" y="4667969"/>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78" y="4050941"/>
            <a:ext cx="3660724" cy="515469"/>
          </a:xfrm>
        </p:spPr>
        <p:txBody>
          <a:bodyPr anchor="b">
            <a:noAutofit/>
          </a:bodyPr>
          <a:lstStyle>
            <a:lvl1pPr algn="r">
              <a:lnSpc>
                <a:spcPct val="100000"/>
              </a:lnSpc>
              <a:spcBef>
                <a:spcPts val="0"/>
              </a:spcBef>
              <a:defRPr sz="1867"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15" y="3445426"/>
            <a:ext cx="2850563" cy="515469"/>
          </a:xfrm>
        </p:spPr>
        <p:txBody>
          <a:bodyPr anchor="ctr">
            <a:noAutofit/>
          </a:bodyPr>
          <a:lstStyle>
            <a:lvl1pPr algn="ctr">
              <a:lnSpc>
                <a:spcPct val="120000"/>
              </a:lnSpc>
              <a:defRPr sz="2133"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p:nvSpPr>
        <p:spPr>
          <a:xfrm>
            <a:off x="6963291" y="2215289"/>
            <a:ext cx="900178"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7"/>
          <p:cNvSpPr>
            <a:spLocks noGrp="1"/>
          </p:cNvSpPr>
          <p:nvPr>
            <p:ph type="pic" sz="quarter" idx="17" hasCustomPrompt="1"/>
          </p:nvPr>
        </p:nvSpPr>
        <p:spPr>
          <a:xfrm>
            <a:off x="7195999"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25" name="円/楕円 24"/>
          <p:cNvSpPr/>
          <p:nvPr/>
        </p:nvSpPr>
        <p:spPr>
          <a:xfrm>
            <a:off x="6966172" y="4458922"/>
            <a:ext cx="900178"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7"/>
          <p:cNvSpPr>
            <a:spLocks noGrp="1"/>
          </p:cNvSpPr>
          <p:nvPr>
            <p:ph type="pic" sz="quarter" idx="40" hasCustomPrompt="1"/>
          </p:nvPr>
        </p:nvSpPr>
        <p:spPr>
          <a:xfrm>
            <a:off x="7198880"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7" name="円/楕円 26"/>
          <p:cNvSpPr/>
          <p:nvPr/>
        </p:nvSpPr>
        <p:spPr>
          <a:xfrm>
            <a:off x="4362995" y="4458922"/>
            <a:ext cx="900178"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7"/>
          <p:cNvSpPr>
            <a:spLocks noGrp="1"/>
          </p:cNvSpPr>
          <p:nvPr>
            <p:ph type="pic" sz="quarter" idx="41" hasCustomPrompt="1"/>
          </p:nvPr>
        </p:nvSpPr>
        <p:spPr>
          <a:xfrm>
            <a:off x="4595703"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9" name="円/楕円 28"/>
          <p:cNvSpPr/>
          <p:nvPr/>
        </p:nvSpPr>
        <p:spPr>
          <a:xfrm>
            <a:off x="4362995" y="2215289"/>
            <a:ext cx="900178"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2" hasCustomPrompt="1"/>
          </p:nvPr>
        </p:nvSpPr>
        <p:spPr>
          <a:xfrm>
            <a:off x="4595703"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31" name="正方形/長方形 30"/>
          <p:cNvSpPr/>
          <p:nvPr/>
        </p:nvSpPr>
        <p:spPr>
          <a:xfrm>
            <a:off x="8177125" y="241357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2" name="正方形/長方形 31"/>
          <p:cNvSpPr/>
          <p:nvPr/>
        </p:nvSpPr>
        <p:spPr>
          <a:xfrm>
            <a:off x="8177125" y="45920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3" name="正方形/長方形 32"/>
          <p:cNvSpPr/>
          <p:nvPr/>
        </p:nvSpPr>
        <p:spPr>
          <a:xfrm>
            <a:off x="1849098" y="460606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4" name="正方形/長方形 33"/>
          <p:cNvSpPr/>
          <p:nvPr/>
        </p:nvSpPr>
        <p:spPr>
          <a:xfrm>
            <a:off x="1849098" y="240892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Tree>
    <p:extLst>
      <p:ext uri="{BB962C8B-B14F-4D97-AF65-F5344CB8AC3E}">
        <p14:creationId xmlns:p14="http://schemas.microsoft.com/office/powerpoint/2010/main" val="371340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ドーナツ 7"/>
          <p:cNvSpPr/>
          <p:nvPr/>
        </p:nvSpPr>
        <p:spPr>
          <a:xfrm>
            <a:off x="2528604" y="1447543"/>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ドーナツ 7"/>
          <p:cNvSpPr/>
          <p:nvPr/>
        </p:nvSpPr>
        <p:spPr>
          <a:xfrm>
            <a:off x="4736617" y="2156346"/>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ドーナツ 7"/>
          <p:cNvSpPr/>
          <p:nvPr/>
        </p:nvSpPr>
        <p:spPr>
          <a:xfrm>
            <a:off x="7454325" y="2977198"/>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ドーナツ 7"/>
          <p:cNvSpPr/>
          <p:nvPr/>
        </p:nvSpPr>
        <p:spPr>
          <a:xfrm rot="21318328">
            <a:off x="8803786" y="1317168"/>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ドーナツ 7"/>
          <p:cNvSpPr/>
          <p:nvPr/>
        </p:nvSpPr>
        <p:spPr>
          <a:xfrm rot="1061079">
            <a:off x="564629"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ドーナツ 7"/>
          <p:cNvSpPr/>
          <p:nvPr/>
        </p:nvSpPr>
        <p:spPr>
          <a:xfrm>
            <a:off x="9790844" y="3233872"/>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ドーナツ 7"/>
          <p:cNvSpPr/>
          <p:nvPr/>
        </p:nvSpPr>
        <p:spPr>
          <a:xfrm rot="1442875">
            <a:off x="1208519" y="3242191"/>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テキスト プレースホルダー 6"/>
          <p:cNvSpPr>
            <a:spLocks noGrp="1"/>
          </p:cNvSpPr>
          <p:nvPr>
            <p:ph type="body" sz="quarter" idx="22" hasCustomPrompt="1"/>
          </p:nvPr>
        </p:nvSpPr>
        <p:spPr>
          <a:xfrm>
            <a:off x="3334757" y="5331725"/>
            <a:ext cx="5527957"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17" name="テキスト プレースホルダー 11"/>
          <p:cNvSpPr>
            <a:spLocks noGrp="1"/>
          </p:cNvSpPr>
          <p:nvPr>
            <p:ph type="body" sz="quarter" idx="32" hasCustomPrompt="1"/>
          </p:nvPr>
        </p:nvSpPr>
        <p:spPr>
          <a:xfrm>
            <a:off x="5240119" y="3275110"/>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3" y="2306745"/>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3"/>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780" y="2306745"/>
            <a:ext cx="1311441" cy="515469"/>
          </a:xfrm>
        </p:spPr>
        <p:txBody>
          <a:bodyPr anchor="ctr">
            <a:noAutofit/>
          </a:bodyPr>
          <a:lstStyle>
            <a:lvl1pPr algn="ctr">
              <a:lnSpc>
                <a:spcPct val="100000"/>
              </a:lnSpc>
              <a:spcBef>
                <a:spcPts val="0"/>
              </a:spcBef>
              <a:defRPr sz="1333"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580" y="3692502"/>
            <a:ext cx="1311441" cy="515469"/>
          </a:xfrm>
        </p:spPr>
        <p:txBody>
          <a:bodyPr anchor="ctr">
            <a:noAutofit/>
          </a:bodyPr>
          <a:lstStyle>
            <a:lvl1pPr algn="ctr">
              <a:lnSpc>
                <a:spcPct val="100000"/>
              </a:lnSpc>
              <a:spcBef>
                <a:spcPts val="0"/>
              </a:spcBef>
              <a:defRPr sz="1333"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21"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6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318342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any Keywords">
    <p:spTree>
      <p:nvGrpSpPr>
        <p:cNvPr id="1" name=""/>
        <p:cNvGrpSpPr/>
        <p:nvPr/>
      </p:nvGrpSpPr>
      <p:grpSpPr>
        <a:xfrm>
          <a:off x="0" y="0"/>
          <a:ext cx="0" cy="0"/>
          <a:chOff x="0" y="0"/>
          <a:chExt cx="0" cy="0"/>
        </a:xfrm>
      </p:grpSpPr>
      <p:sp>
        <p:nvSpPr>
          <p:cNvPr id="10" name="円/楕円 9"/>
          <p:cNvSpPr/>
          <p:nvPr/>
        </p:nvSpPr>
        <p:spPr>
          <a:xfrm>
            <a:off x="7209538"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7" name="円/楕円 16"/>
          <p:cNvSpPr/>
          <p:nvPr/>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95225" y="1845924"/>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p:nvSpPr>
        <p:spPr>
          <a:xfrm>
            <a:off x="4720123" y="2062238"/>
            <a:ext cx="2750695"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9" name="円/楕円 8"/>
          <p:cNvSpPr/>
          <p:nvPr/>
        </p:nvSpPr>
        <p:spPr>
          <a:xfrm>
            <a:off x="2749637"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p:nvSpPr>
        <p:spPr>
          <a:xfrm>
            <a:off x="1877344" y="3393611"/>
            <a:ext cx="1744586"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円/楕円 11"/>
          <p:cNvSpPr/>
          <p:nvPr/>
        </p:nvSpPr>
        <p:spPr>
          <a:xfrm>
            <a:off x="492051" y="2189233"/>
            <a:ext cx="1744586"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円/楕円 12"/>
          <p:cNvSpPr/>
          <p:nvPr/>
        </p:nvSpPr>
        <p:spPr>
          <a:xfrm>
            <a:off x="10109020" y="3013527"/>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円/楕円 13"/>
          <p:cNvSpPr/>
          <p:nvPr/>
        </p:nvSpPr>
        <p:spPr>
          <a:xfrm>
            <a:off x="8541947" y="1632580"/>
            <a:ext cx="2014029" cy="2013854"/>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円/楕円 14"/>
          <p:cNvSpPr/>
          <p:nvPr/>
        </p:nvSpPr>
        <p:spPr>
          <a:xfrm>
            <a:off x="285128" y="3505084"/>
            <a:ext cx="866321" cy="866246"/>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6" name="円/楕円 15"/>
          <p:cNvSpPr/>
          <p:nvPr/>
        </p:nvSpPr>
        <p:spPr>
          <a:xfrm>
            <a:off x="4081856" y="3938207"/>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8" name="円/楕円 17"/>
          <p:cNvSpPr/>
          <p:nvPr/>
        </p:nvSpPr>
        <p:spPr>
          <a:xfrm>
            <a:off x="7833395" y="1929359"/>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円/楕円 18"/>
          <p:cNvSpPr/>
          <p:nvPr/>
        </p:nvSpPr>
        <p:spPr>
          <a:xfrm>
            <a:off x="11083397"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円/楕円 19"/>
          <p:cNvSpPr/>
          <p:nvPr/>
        </p:nvSpPr>
        <p:spPr>
          <a:xfrm>
            <a:off x="11340954" y="1539210"/>
            <a:ext cx="549846"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円/楕円 20"/>
          <p:cNvSpPr/>
          <p:nvPr/>
        </p:nvSpPr>
        <p:spPr>
          <a:xfrm>
            <a:off x="9548961" y="4446207"/>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円/楕円 21"/>
          <p:cNvSpPr/>
          <p:nvPr/>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7470818" y="2561025"/>
            <a:ext cx="452541" cy="452502"/>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円/楕円 24"/>
          <p:cNvSpPr/>
          <p:nvPr/>
        </p:nvSpPr>
        <p:spPr>
          <a:xfrm>
            <a:off x="2375224" y="2312541"/>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円/楕円 25"/>
          <p:cNvSpPr/>
          <p:nvPr/>
        </p:nvSpPr>
        <p:spPr>
          <a:xfrm>
            <a:off x="9222250" y="3981997"/>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1612457"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11"/>
          <p:cNvSpPr>
            <a:spLocks noGrp="1"/>
          </p:cNvSpPr>
          <p:nvPr>
            <p:ph type="body" sz="quarter" idx="32" hasCustomPrompt="1"/>
          </p:nvPr>
        </p:nvSpPr>
        <p:spPr>
          <a:xfrm>
            <a:off x="5239599" y="272192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05" y="3151701"/>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8"/>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2" y="2492014"/>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61" y="379306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0" y="2361641"/>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4"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4" y="5331725"/>
            <a:ext cx="9783595"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Tree>
    <p:extLst>
      <p:ext uri="{BB962C8B-B14F-4D97-AF65-F5344CB8AC3E}">
        <p14:creationId xmlns:p14="http://schemas.microsoft.com/office/powerpoint/2010/main" val="53228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0" y="1876403"/>
            <a:ext cx="6443876" cy="2208245"/>
            <a:chOff x="0" y="2839244"/>
            <a:chExt cx="9664975" cy="3312368"/>
          </a:xfrm>
          <a:solidFill>
            <a:schemeClr val="accent3"/>
          </a:solidFill>
        </p:grpSpPr>
        <p:sp>
          <p:nvSpPr>
            <p:cNvPr id="5" name="正方形/長方形 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 name="直角三角形 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4" name="グループ化 33"/>
          <p:cNvGrpSpPr/>
          <p:nvPr/>
        </p:nvGrpSpPr>
        <p:grpSpPr>
          <a:xfrm rot="10800000">
            <a:off x="5748124" y="2202047"/>
            <a:ext cx="6443876" cy="2208245"/>
            <a:chOff x="0" y="2839244"/>
            <a:chExt cx="9664975" cy="3312368"/>
          </a:xfrm>
          <a:solidFill>
            <a:schemeClr val="accent2"/>
          </a:solidFill>
        </p:grpSpPr>
        <p:sp>
          <p:nvSpPr>
            <p:cNvPr id="35" name="正方形/長方形 34"/>
            <p:cNvSpPr/>
            <p:nvPr/>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直角三角形 35"/>
            <p:cNvSpPr/>
            <p:nvPr/>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37" name="テキスト プレースホルダー 6"/>
          <p:cNvSpPr>
            <a:spLocks noGrp="1"/>
          </p:cNvSpPr>
          <p:nvPr>
            <p:ph type="body" sz="quarter" idx="27" hasCustomPrompt="1"/>
          </p:nvPr>
        </p:nvSpPr>
        <p:spPr>
          <a:xfrm>
            <a:off x="556641" y="2069094"/>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1" y="2403572"/>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p:nvGrpSpPr>
        <p:grpSpPr>
          <a:xfrm>
            <a:off x="0" y="4074294"/>
            <a:ext cx="6468055" cy="79353"/>
            <a:chOff x="0" y="6111441"/>
            <a:chExt cx="9701241" cy="119030"/>
          </a:xfrm>
          <a:solidFill>
            <a:schemeClr val="accent3">
              <a:lumMod val="60000"/>
              <a:lumOff val="40000"/>
            </a:schemeClr>
          </a:solidFill>
        </p:grpSpPr>
        <p:sp>
          <p:nvSpPr>
            <p:cNvPr id="40" name="正方形/長方形 39"/>
            <p:cNvSpPr/>
            <p:nvPr/>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
          <p:nvSpPr>
            <p:cNvPr id="41" name="直角三角形 40"/>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grpSp>
      <p:grpSp>
        <p:nvGrpSpPr>
          <p:cNvPr id="42" name="グループ化 41"/>
          <p:cNvGrpSpPr/>
          <p:nvPr/>
        </p:nvGrpSpPr>
        <p:grpSpPr>
          <a:xfrm rot="10800000">
            <a:off x="5721828" y="2133277"/>
            <a:ext cx="6470171" cy="79353"/>
            <a:chOff x="-3174" y="6111441"/>
            <a:chExt cx="9704415" cy="119030"/>
          </a:xfrm>
          <a:solidFill>
            <a:schemeClr val="accent2">
              <a:lumMod val="60000"/>
              <a:lumOff val="40000"/>
            </a:schemeClr>
          </a:solidFill>
        </p:grpSpPr>
        <p:sp>
          <p:nvSpPr>
            <p:cNvPr id="43" name="正方形/長方形 42"/>
            <p:cNvSpPr/>
            <p:nvPr/>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直角三角形 43"/>
            <p:cNvSpPr/>
            <p:nvPr/>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45" name="テキスト プレースホルダー 6"/>
          <p:cNvSpPr>
            <a:spLocks noGrp="1"/>
          </p:cNvSpPr>
          <p:nvPr>
            <p:ph type="body" sz="quarter" idx="14" hasCustomPrompt="1"/>
          </p:nvPr>
        </p:nvSpPr>
        <p:spPr>
          <a:xfrm>
            <a:off x="553025" y="4232388"/>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01" y="4486492"/>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384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2760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p:nvGrpSpPr>
        <p:grpSpPr>
          <a:xfrm>
            <a:off x="5199275" y="2236384"/>
            <a:ext cx="1792391" cy="3036421"/>
            <a:chOff x="7305638" y="3002101"/>
            <a:chExt cx="2688353" cy="4554631"/>
          </a:xfrm>
        </p:grpSpPr>
        <p:grpSp>
          <p:nvGrpSpPr>
            <p:cNvPr id="10" name="グループ化 9"/>
            <p:cNvGrpSpPr/>
            <p:nvPr/>
          </p:nvGrpSpPr>
          <p:grpSpPr>
            <a:xfrm>
              <a:off x="8267831" y="5345989"/>
              <a:ext cx="763508" cy="2210743"/>
              <a:chOff x="8267831" y="5345989"/>
              <a:chExt cx="763508" cy="2210743"/>
            </a:xfrm>
          </p:grpSpPr>
          <p:sp>
            <p:nvSpPr>
              <p:cNvPr id="34" name="円/楕円 33"/>
              <p:cNvSpPr/>
              <p:nvPr/>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円/楕円 34"/>
              <p:cNvSpPr/>
              <p:nvPr/>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 name="弦 8"/>
            <p:cNvSpPr/>
            <p:nvPr/>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2" name="グループ化 11"/>
            <p:cNvGrpSpPr/>
            <p:nvPr/>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3" name="グループ化 12"/>
            <p:cNvGrpSpPr/>
            <p:nvPr/>
          </p:nvGrpSpPr>
          <p:grpSpPr>
            <a:xfrm>
              <a:off x="7305638" y="5266273"/>
              <a:ext cx="1343947" cy="1366912"/>
              <a:chOff x="7305639" y="5547570"/>
              <a:chExt cx="1343947" cy="1366912"/>
            </a:xfrm>
            <a:solidFill>
              <a:schemeClr val="accent2">
                <a:lumMod val="50000"/>
              </a:schemeClr>
            </a:solidFill>
          </p:grpSpPr>
          <p:sp>
            <p:nvSpPr>
              <p:cNvPr id="26" name="直角三角形 25"/>
              <p:cNvSpPr/>
              <p:nvPr/>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直角三角形 26"/>
              <p:cNvSpPr/>
              <p:nvPr/>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正方形/長方形 28"/>
              <p:cNvSpPr/>
              <p:nvPr/>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4" name="グループ化 13"/>
            <p:cNvGrpSpPr/>
            <p:nvPr/>
          </p:nvGrpSpPr>
          <p:grpSpPr>
            <a:xfrm>
              <a:off x="7665303" y="3002101"/>
              <a:ext cx="1969480" cy="3253919"/>
              <a:chOff x="7665303" y="3002101"/>
              <a:chExt cx="1969480" cy="3253919"/>
            </a:xfrm>
          </p:grpSpPr>
          <p:sp>
            <p:nvSpPr>
              <p:cNvPr id="24" name="弦 8"/>
              <p:cNvSpPr/>
              <p:nvPr/>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弦 8"/>
              <p:cNvSpPr/>
              <p:nvPr/>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5" name="グループ化 14"/>
            <p:cNvGrpSpPr/>
            <p:nvPr/>
          </p:nvGrpSpPr>
          <p:grpSpPr>
            <a:xfrm>
              <a:off x="7830833" y="3002102"/>
              <a:ext cx="1639326" cy="1035326"/>
              <a:chOff x="7830833" y="3002102"/>
              <a:chExt cx="1639326" cy="1035326"/>
            </a:xfrm>
          </p:grpSpPr>
          <p:sp>
            <p:nvSpPr>
              <p:cNvPr id="22" name="弦 8"/>
              <p:cNvSpPr/>
              <p:nvPr/>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弦 8"/>
              <p:cNvSpPr/>
              <p:nvPr/>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6" name="グループ化 15"/>
            <p:cNvGrpSpPr/>
            <p:nvPr/>
          </p:nvGrpSpPr>
          <p:grpSpPr>
            <a:xfrm>
              <a:off x="8239071" y="3682019"/>
              <a:ext cx="821030" cy="821030"/>
              <a:chOff x="11914174" y="3199309"/>
              <a:chExt cx="990518" cy="990518"/>
            </a:xfrm>
          </p:grpSpPr>
          <p:sp>
            <p:nvSpPr>
              <p:cNvPr id="20" name="円/楕円 19"/>
              <p:cNvSpPr/>
              <p:nvPr/>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7" name="グループ化 16"/>
            <p:cNvGrpSpPr/>
            <p:nvPr/>
          </p:nvGrpSpPr>
          <p:grpSpPr>
            <a:xfrm>
              <a:off x="8562396" y="5264781"/>
              <a:ext cx="174376" cy="1354190"/>
              <a:chOff x="8562396" y="5264781"/>
              <a:chExt cx="174376" cy="1354190"/>
            </a:xfrm>
          </p:grpSpPr>
          <p:sp>
            <p:nvSpPr>
              <p:cNvPr id="18" name="台形 59"/>
              <p:cNvSpPr/>
              <p:nvPr/>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台形 59"/>
              <p:cNvSpPr/>
              <p:nvPr/>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Tree>
    <p:extLst>
      <p:ext uri="{BB962C8B-B14F-4D97-AF65-F5344CB8AC3E}">
        <p14:creationId xmlns:p14="http://schemas.microsoft.com/office/powerpoint/2010/main" val="114324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ig Image &amp; Text">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es-BO"/>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55E62692-2A8E-114E-9719-0F2752A4D4FB}" type="slidenum">
              <a:rPr lang="es-BO" smtClean="0"/>
              <a:t>‹Nº›</a:t>
            </a:fld>
            <a:endParaRPr lang="es-BO"/>
          </a:p>
        </p:txBody>
      </p:sp>
    </p:spTree>
    <p:extLst>
      <p:ext uri="{BB962C8B-B14F-4D97-AF65-F5344CB8AC3E}">
        <p14:creationId xmlns:p14="http://schemas.microsoft.com/office/powerpoint/2010/main" val="219042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63033A-93F4-C449-81E5-6E428F9292D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363EAE99-8FB8-654A-B133-19662925D4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BO"/>
          </a:p>
        </p:txBody>
      </p:sp>
      <p:sp>
        <p:nvSpPr>
          <p:cNvPr id="4" name="Marcador de posición de fecha 3">
            <a:extLst>
              <a:ext uri="{FF2B5EF4-FFF2-40B4-BE49-F238E27FC236}">
                <a16:creationId xmlns:a16="http://schemas.microsoft.com/office/drawing/2014/main" id="{0CEC1285-8B24-0B4B-A2CF-953F953C3996}"/>
              </a:ext>
            </a:extLst>
          </p:cNvPr>
          <p:cNvSpPr>
            <a:spLocks noGrp="1"/>
          </p:cNvSpPr>
          <p:nvPr>
            <p:ph type="dt" sz="half" idx="10"/>
          </p:nvPr>
        </p:nvSpPr>
        <p:spPr/>
        <p:txBody>
          <a:bodyPr/>
          <a:lstStyle/>
          <a:p>
            <a:endParaRPr lang="es-BO"/>
          </a:p>
        </p:txBody>
      </p:sp>
      <p:sp>
        <p:nvSpPr>
          <p:cNvPr id="5" name="Marcador de posición de pie de página 4">
            <a:extLst>
              <a:ext uri="{FF2B5EF4-FFF2-40B4-BE49-F238E27FC236}">
                <a16:creationId xmlns:a16="http://schemas.microsoft.com/office/drawing/2014/main" id="{CD91EEC0-EF06-7347-B9C5-9A05F6424F43}"/>
              </a:ext>
            </a:extLst>
          </p:cNvPr>
          <p:cNvSpPr>
            <a:spLocks noGrp="1"/>
          </p:cNvSpPr>
          <p:nvPr>
            <p:ph type="ftr" sz="quarter" idx="11"/>
          </p:nvPr>
        </p:nvSpPr>
        <p:spPr/>
        <p:txBody>
          <a:bodyPr/>
          <a:lstStyle/>
          <a:p>
            <a:endParaRPr lang="es-BO"/>
          </a:p>
        </p:txBody>
      </p:sp>
      <p:sp>
        <p:nvSpPr>
          <p:cNvPr id="6" name="Marcador de posición de número de diapositiva 5">
            <a:extLst>
              <a:ext uri="{FF2B5EF4-FFF2-40B4-BE49-F238E27FC236}">
                <a16:creationId xmlns:a16="http://schemas.microsoft.com/office/drawing/2014/main" id="{90AD4FA5-CD76-D547-A72D-609E2A554947}"/>
              </a:ext>
            </a:extLst>
          </p:cNvPr>
          <p:cNvSpPr>
            <a:spLocks noGrp="1"/>
          </p:cNvSpPr>
          <p:nvPr>
            <p:ph type="sldNum" sz="quarter" idx="12"/>
          </p:nvPr>
        </p:nvSpPr>
        <p:spPr/>
        <p:txBody>
          <a:bodyPr/>
          <a:lstStyle/>
          <a:p>
            <a:fld id="{55E62692-2A8E-114E-9719-0F2752A4D4FB}" type="slidenum">
              <a:rPr lang="es-BO" smtClean="0"/>
              <a:t>‹Nº›</a:t>
            </a:fld>
            <a:endParaRPr lang="es-BO"/>
          </a:p>
        </p:txBody>
      </p:sp>
    </p:spTree>
    <p:extLst>
      <p:ext uri="{BB962C8B-B14F-4D97-AF65-F5344CB8AC3E}">
        <p14:creationId xmlns:p14="http://schemas.microsoft.com/office/powerpoint/2010/main" val="32603998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5730640" y="5397219"/>
            <a:ext cx="725488" cy="125685"/>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 name="円/楕円 3"/>
          <p:cNvSpPr/>
          <p:nvPr userDrawn="1"/>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円/楕円 13"/>
          <p:cNvSpPr/>
          <p:nvPr userDrawn="1"/>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271323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able of Contents - 6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5423867" y="86091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176817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267543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358269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448995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1" name="円/楕円 10"/>
          <p:cNvSpPr/>
          <p:nvPr/>
        </p:nvSpPr>
        <p:spPr>
          <a:xfrm>
            <a:off x="5423867" y="5397219"/>
            <a:ext cx="432085"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6</a:t>
            </a:r>
            <a:endParaRPr kumimoji="1" lang="ja-JP" altLang="en-US" sz="1200" dirty="0"/>
          </a:p>
        </p:txBody>
      </p:sp>
      <p:sp>
        <p:nvSpPr>
          <p:cNvPr id="12" name="テキスト プレースホルダー 6"/>
          <p:cNvSpPr>
            <a:spLocks noGrp="1"/>
          </p:cNvSpPr>
          <p:nvPr>
            <p:ph type="body" sz="quarter" idx="15" hasCustomPrompt="1"/>
          </p:nvPr>
        </p:nvSpPr>
        <p:spPr>
          <a:xfrm>
            <a:off x="6000739" y="692696"/>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17274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6000739" y="5234790"/>
            <a:ext cx="5520334" cy="624069"/>
          </a:xfrm>
        </p:spPr>
        <p:txBody>
          <a:bodyPr anchor="b">
            <a:normAutofit/>
          </a:bodyPr>
          <a:lstStyle>
            <a:lvl1pPr algn="l">
              <a:defRPr sz="24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6000739" y="571484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1601115"/>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081168"/>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2509534"/>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2989587"/>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3417952"/>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3898005"/>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326371"/>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480642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19442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of Contents - 5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5423867" y="1460623"/>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2367883"/>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3275143"/>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4182403"/>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5089663"/>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2" name="テキスト プレースホルダー 6"/>
          <p:cNvSpPr>
            <a:spLocks noGrp="1"/>
          </p:cNvSpPr>
          <p:nvPr>
            <p:ph type="body" sz="quarter" idx="15" hasCustomPrompt="1"/>
          </p:nvPr>
        </p:nvSpPr>
        <p:spPr>
          <a:xfrm>
            <a:off x="6000739" y="1292401"/>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77245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2200820"/>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68087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3109238"/>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3589291"/>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4017657"/>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4497710"/>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926076"/>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540612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42243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正方形/長方形 4"/>
          <p:cNvSpPr/>
          <p:nvPr/>
        </p:nvSpPr>
        <p:spPr>
          <a:xfrm>
            <a:off x="0" y="0"/>
            <a:ext cx="12192000" cy="22288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589918" y="618779"/>
            <a:ext cx="11012164" cy="1135327"/>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p:nvSpPr>
        <p:spPr>
          <a:xfrm>
            <a:off x="474906" y="2852936"/>
            <a:ext cx="2448484" cy="2448272"/>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7"/>
          <p:cNvSpPr/>
          <p:nvPr/>
        </p:nvSpPr>
        <p:spPr>
          <a:xfrm>
            <a:off x="2458657" y="2929025"/>
            <a:ext cx="591181" cy="5911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9" name="テキスト プレースホルダー 6"/>
          <p:cNvSpPr>
            <a:spLocks noGrp="1"/>
          </p:cNvSpPr>
          <p:nvPr>
            <p:ph type="body" sz="quarter" idx="15" hasCustomPrompt="1"/>
          </p:nvPr>
        </p:nvSpPr>
        <p:spPr>
          <a:xfrm>
            <a:off x="546164" y="3626611"/>
            <a:ext cx="2305969" cy="624069"/>
          </a:xfrm>
        </p:spPr>
        <p:txBody>
          <a:bodyPr anchor="b">
            <a:normAutofit/>
          </a:bodyPr>
          <a:lstStyle>
            <a:lvl1pPr algn="ctr">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546164"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p:nvSpPr>
        <p:spPr>
          <a:xfrm>
            <a:off x="302339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円/楕円 11"/>
          <p:cNvSpPr/>
          <p:nvPr/>
        </p:nvSpPr>
        <p:spPr>
          <a:xfrm>
            <a:off x="3359458" y="2852936"/>
            <a:ext cx="2448484" cy="2448272"/>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5343209" y="2929025"/>
            <a:ext cx="591181" cy="5911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4" name="テキスト プレースホルダー 6"/>
          <p:cNvSpPr>
            <a:spLocks noGrp="1"/>
          </p:cNvSpPr>
          <p:nvPr>
            <p:ph type="body" sz="quarter" idx="17" hasCustomPrompt="1"/>
          </p:nvPr>
        </p:nvSpPr>
        <p:spPr>
          <a:xfrm>
            <a:off x="3430717" y="3626611"/>
            <a:ext cx="2305969" cy="624069"/>
          </a:xfrm>
        </p:spPr>
        <p:txBody>
          <a:bodyPr anchor="b">
            <a:normAutofit/>
          </a:bodyPr>
          <a:lstStyle>
            <a:lvl1pPr algn="ctr">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343071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p:nvSpPr>
        <p:spPr>
          <a:xfrm>
            <a:off x="5903962"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7" name="円/楕円 16"/>
          <p:cNvSpPr/>
          <p:nvPr/>
        </p:nvSpPr>
        <p:spPr>
          <a:xfrm>
            <a:off x="6240028" y="2852936"/>
            <a:ext cx="2448484" cy="2448272"/>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8223779" y="2929025"/>
            <a:ext cx="591181" cy="5911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9" name="テキスト プレースホルダー 6"/>
          <p:cNvSpPr>
            <a:spLocks noGrp="1"/>
          </p:cNvSpPr>
          <p:nvPr>
            <p:ph type="body" sz="quarter" idx="19" hasCustomPrompt="1"/>
          </p:nvPr>
        </p:nvSpPr>
        <p:spPr>
          <a:xfrm>
            <a:off x="6311287" y="3626611"/>
            <a:ext cx="2305969" cy="624069"/>
          </a:xfrm>
        </p:spPr>
        <p:txBody>
          <a:bodyPr anchor="b">
            <a:normAutofit/>
          </a:bodyPr>
          <a:lstStyle>
            <a:lvl1pPr algn="ctr">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6311287"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p:nvSpPr>
        <p:spPr>
          <a:xfrm>
            <a:off x="8788514" y="3942263"/>
            <a:ext cx="240047" cy="269619"/>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2" name="円/楕円 21"/>
          <p:cNvSpPr/>
          <p:nvPr/>
        </p:nvSpPr>
        <p:spPr>
          <a:xfrm>
            <a:off x="9124581" y="2852936"/>
            <a:ext cx="2448484" cy="2448272"/>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108331" y="2929025"/>
            <a:ext cx="591181" cy="5911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24" name="テキスト プレースホルダー 6"/>
          <p:cNvSpPr>
            <a:spLocks noGrp="1"/>
          </p:cNvSpPr>
          <p:nvPr>
            <p:ph type="body" sz="quarter" idx="21" hasCustomPrompt="1"/>
          </p:nvPr>
        </p:nvSpPr>
        <p:spPr>
          <a:xfrm>
            <a:off x="9195839" y="3626611"/>
            <a:ext cx="2305969" cy="624069"/>
          </a:xfrm>
        </p:spPr>
        <p:txBody>
          <a:bodyPr anchor="b">
            <a:normAutofit/>
          </a:bodyPr>
          <a:lstStyle>
            <a:lvl1pPr algn="ctr">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195839" y="4106664"/>
            <a:ext cx="2305969" cy="402456"/>
          </a:xfrm>
        </p:spPr>
        <p:txBody>
          <a:bodyPr anchor="t">
            <a:normAutofit/>
          </a:bodyPr>
          <a:lstStyle>
            <a:lvl1pPr algn="ctr">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21614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11" name="円/楕円 10"/>
          <p:cNvSpPr/>
          <p:nvPr/>
        </p:nvSpPr>
        <p:spPr>
          <a:xfrm>
            <a:off x="6240028" y="4021440"/>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7895" y="410998"/>
            <a:ext cx="6385263"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711924" y="122324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1271694"/>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2180861"/>
            <a:ext cx="6385263" cy="1104123"/>
          </a:xfrm>
        </p:spPr>
        <p:txBody>
          <a:bodyPr anchor="b">
            <a:normAutofit/>
          </a:bodyPr>
          <a:lstStyle>
            <a:lvl1pPr algn="l">
              <a:defRPr sz="1333"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6463699" y="4245091"/>
            <a:ext cx="416830" cy="416794"/>
          </a:xfrm>
        </p:spPr>
        <p:txBody>
          <a:bodyPr>
            <a:normAutofit/>
          </a:bodyPr>
          <a:lstStyle>
            <a:lvl1pPr>
              <a:defRPr sz="1067"/>
            </a:lvl1pPr>
          </a:lstStyle>
          <a:p>
            <a:r>
              <a:rPr kumimoji="1" lang="en-US" altLang="ja-JP" dirty="0"/>
              <a:t>Icon</a:t>
            </a:r>
            <a:endParaRPr kumimoji="1" lang="ja-JP" altLang="en-US" dirty="0"/>
          </a:p>
        </p:txBody>
      </p:sp>
      <p:sp>
        <p:nvSpPr>
          <p:cNvPr id="12" name="円/楕円 11"/>
          <p:cNvSpPr/>
          <p:nvPr/>
        </p:nvSpPr>
        <p:spPr>
          <a:xfrm>
            <a:off x="8223672" y="4021439"/>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p:nvSpPr>
        <p:spPr>
          <a:xfrm>
            <a:off x="10206507" y="402143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12"/>
          <p:cNvSpPr>
            <a:spLocks noGrp="1"/>
          </p:cNvSpPr>
          <p:nvPr>
            <p:ph type="pic" sz="quarter" idx="18" hasCustomPrompt="1"/>
          </p:nvPr>
        </p:nvSpPr>
        <p:spPr>
          <a:xfrm>
            <a:off x="8447343"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0430178" y="4245090"/>
            <a:ext cx="416830" cy="41679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5864702"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7844213" y="4981987"/>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9822430" y="4980424"/>
            <a:ext cx="1632323" cy="623628"/>
          </a:xfrm>
        </p:spPr>
        <p:txBody>
          <a:bodyPr anchor="t">
            <a:noAutofit/>
          </a:bodyPr>
          <a:lstStyle>
            <a:lvl1pPr algn="ctr">
              <a:defRPr sz="16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60816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19"/>
          <p:cNvSpPr/>
          <p:nvPr/>
        </p:nvSpPr>
        <p:spPr>
          <a:xfrm>
            <a:off x="-529" y="1796819"/>
            <a:ext cx="12192000" cy="16321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50000"/>
                </a:schemeClr>
              </a:solidFill>
            </a:endParaRPr>
          </a:p>
        </p:txBody>
      </p:sp>
      <p:sp>
        <p:nvSpPr>
          <p:cNvPr id="2" name="タイトル 1"/>
          <p:cNvSpPr>
            <a:spLocks noGrp="1"/>
          </p:cNvSpPr>
          <p:nvPr>
            <p:ph type="title" hasCustomPrompt="1"/>
          </p:nvPr>
        </p:nvSpPr>
        <p:spPr>
          <a:xfrm>
            <a:off x="5567895" y="1796818"/>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6" name="図プレースホルダー 3"/>
          <p:cNvSpPr>
            <a:spLocks noGrp="1"/>
          </p:cNvSpPr>
          <p:nvPr>
            <p:ph type="pic" sz="quarter" idx="12" hasCustomPrompt="1"/>
          </p:nvPr>
        </p:nvSpPr>
        <p:spPr>
          <a:xfrm>
            <a:off x="574907" y="0"/>
            <a:ext cx="4840820" cy="6858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p:nvSpPr>
        <p:spPr>
          <a:xfrm>
            <a:off x="5663914" y="270757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16" hasCustomPrompt="1"/>
          </p:nvPr>
        </p:nvSpPr>
        <p:spPr>
          <a:xfrm>
            <a:off x="5567895" y="2756019"/>
            <a:ext cx="6385263" cy="623628"/>
          </a:xfrm>
        </p:spPr>
        <p:txBody>
          <a:bodyPr anchor="t">
            <a:noAutofit/>
          </a:bodyPr>
          <a:lstStyle>
            <a:lvl1pPr algn="l">
              <a:defRPr sz="2133"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5567895" y="3573016"/>
            <a:ext cx="6385263" cy="211223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8721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p:nvSpPr>
        <p:spPr>
          <a:xfrm rot="3600000">
            <a:off x="777225" y="4560709"/>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3" name="アーチ 42"/>
          <p:cNvSpPr/>
          <p:nvPr/>
        </p:nvSpPr>
        <p:spPr>
          <a:xfrm rot="6618510">
            <a:off x="854950" y="4638441"/>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0" y="5188517"/>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8747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62380" y="2036846"/>
            <a:ext cx="4094123" cy="1165789"/>
          </a:xfrm>
        </p:spPr>
        <p:txBody>
          <a:bodyPr>
            <a:noAutofit/>
          </a:bodyPr>
          <a:lstStyle>
            <a:lvl1pPr algn="r">
              <a:defRPr sz="5334">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4232380" y="3943396"/>
            <a:ext cx="452768" cy="4527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円/楕円 5"/>
          <p:cNvSpPr/>
          <p:nvPr/>
        </p:nvSpPr>
        <p:spPr>
          <a:xfrm>
            <a:off x="5082888" y="2481227"/>
            <a:ext cx="576114" cy="57606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円/楕円 6"/>
          <p:cNvSpPr/>
          <p:nvPr/>
        </p:nvSpPr>
        <p:spPr>
          <a:xfrm>
            <a:off x="4858968" y="3264304"/>
            <a:ext cx="905536" cy="9054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5964292" y="2180862"/>
            <a:ext cx="399576" cy="3995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テキスト プレースホルダー 6"/>
          <p:cNvSpPr>
            <a:spLocks noGrp="1"/>
          </p:cNvSpPr>
          <p:nvPr>
            <p:ph type="body" sz="quarter" idx="14" hasCustomPrompt="1"/>
          </p:nvPr>
        </p:nvSpPr>
        <p:spPr>
          <a:xfrm>
            <a:off x="6104751" y="2862132"/>
            <a:ext cx="5176275" cy="205503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67914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5" name="正方形/長方形 4"/>
          <p:cNvSpPr/>
          <p:nvPr/>
        </p:nvSpPr>
        <p:spPr>
          <a:xfrm>
            <a:off x="0" y="1"/>
            <a:ext cx="12192000" cy="352501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7" name="図プレースホルダー 6"/>
          <p:cNvSpPr>
            <a:spLocks noGrp="1"/>
          </p:cNvSpPr>
          <p:nvPr>
            <p:ph type="pic" sz="quarter" idx="12"/>
          </p:nvPr>
        </p:nvSpPr>
        <p:spPr>
          <a:xfrm>
            <a:off x="0" y="0"/>
            <a:ext cx="12192000" cy="3429000"/>
          </a:xfrm>
        </p:spPr>
        <p:txBody>
          <a:bodyPr/>
          <a:lstStyle/>
          <a:p>
            <a:r>
              <a:rPr kumimoji="1" lang="es-ES" altLang="ja-JP"/>
              <a:t>Haga clic en el icono para agregar una imagen</a:t>
            </a:r>
            <a:endParaRPr kumimoji="1" lang="ja-JP" altLang="en-US"/>
          </a:p>
        </p:txBody>
      </p:sp>
      <p:sp>
        <p:nvSpPr>
          <p:cNvPr id="8" name="テキスト プレースホルダー 5"/>
          <p:cNvSpPr>
            <a:spLocks noGrp="1"/>
          </p:cNvSpPr>
          <p:nvPr>
            <p:ph type="body" sz="quarter" idx="13" hasCustomPrompt="1"/>
          </p:nvPr>
        </p:nvSpPr>
        <p:spPr>
          <a:xfrm>
            <a:off x="1728247" y="2612910"/>
            <a:ext cx="1632324" cy="1632182"/>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5274593" y="2612910"/>
            <a:ext cx="1632324" cy="1632182"/>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8833654" y="2612910"/>
            <a:ext cx="1632324" cy="1632182"/>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2256352"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9361758"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5802697" y="3140968"/>
            <a:ext cx="576114" cy="576064"/>
          </a:xfrm>
        </p:spPr>
        <p:txBody>
          <a:bodyPr>
            <a:normAutofit/>
          </a:bodyPr>
          <a:lstStyle>
            <a:lvl1pPr>
              <a:defRPr sz="1067"/>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152134" y="4293096"/>
            <a:ext cx="28074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4701637" y="4293096"/>
            <a:ext cx="280748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8263855" y="4291533"/>
            <a:ext cx="280748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006993"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4509661" y="4879332"/>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8112399" y="4877768"/>
            <a:ext cx="3168627" cy="1191525"/>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p:nvSpPr>
        <p:spPr>
          <a:xfrm>
            <a:off x="1468805" y="4821155"/>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p:nvSpPr>
        <p:spPr>
          <a:xfrm>
            <a:off x="4971474" y="482115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a:off x="8574211" y="482115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2"/>
              </a:solidFill>
            </a:endParaRPr>
          </a:p>
        </p:txBody>
      </p:sp>
      <p:sp>
        <p:nvSpPr>
          <p:cNvPr id="25"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45538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1"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1"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1"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1"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1"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1"/>
      <p:bldP spid="14" grpId="0"/>
      <p:bldP spid="14" grpId="1"/>
      <p:bldP spid="15" grpId="0"/>
      <p:bldP spid="15" grpId="1"/>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 Pillars">
    <p:spTree>
      <p:nvGrpSpPr>
        <p:cNvPr id="1" name=""/>
        <p:cNvGrpSpPr/>
        <p:nvPr/>
      </p:nvGrpSpPr>
      <p:grpSpPr>
        <a:xfrm>
          <a:off x="0" y="0"/>
          <a:ext cx="0" cy="0"/>
          <a:chOff x="0" y="0"/>
          <a:chExt cx="0" cy="0"/>
        </a:xfrm>
      </p:grpSpPr>
      <p:sp>
        <p:nvSpPr>
          <p:cNvPr id="7" name="正方形/長方形 6"/>
          <p:cNvSpPr/>
          <p:nvPr/>
        </p:nvSpPr>
        <p:spPr>
          <a:xfrm>
            <a:off x="507515" y="2235200"/>
            <a:ext cx="2614118" cy="2207491"/>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a:off x="6216084" y="2235200"/>
            <a:ext cx="2614118" cy="2983346"/>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a:off x="9070366" y="2235200"/>
            <a:ext cx="2614119" cy="3334327"/>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1"/>
            <a:ext cx="12192000" cy="22351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p:nvSpPr>
        <p:spPr>
          <a:xfrm>
            <a:off x="3361799" y="1"/>
            <a:ext cx="2614118" cy="4839854"/>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ボックス 22"/>
          <p:cNvSpPr txBox="1"/>
          <p:nvPr/>
        </p:nvSpPr>
        <p:spPr>
          <a:xfrm>
            <a:off x="544464" y="1591203"/>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p:nvSpPr>
        <p:spPr>
          <a:xfrm>
            <a:off x="3404909"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p:nvSpPr>
        <p:spPr>
          <a:xfrm>
            <a:off x="6265353" y="1591202"/>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p:nvSpPr>
        <p:spPr>
          <a:xfrm>
            <a:off x="9125796" y="1591201"/>
            <a:ext cx="1847962" cy="707886"/>
          </a:xfrm>
          <a:prstGeom prst="rect">
            <a:avLst/>
          </a:prstGeom>
          <a:noFill/>
        </p:spPr>
        <p:txBody>
          <a:bodyPr wrap="square" rtlCol="0">
            <a:spAutoFit/>
          </a:bodyPr>
          <a:lstStyle/>
          <a:p>
            <a:r>
              <a:rPr kumimoji="1" lang="en-US" altLang="ja-JP" sz="4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4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6187841" y="165600"/>
            <a:ext cx="5496644" cy="80210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p:nvSpPr>
        <p:spPr>
          <a:xfrm>
            <a:off x="6331870"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テキスト プレースホルダー 6"/>
          <p:cNvSpPr>
            <a:spLocks noGrp="1"/>
          </p:cNvSpPr>
          <p:nvPr>
            <p:ph type="body" sz="quarter" idx="20" hasCustomPrompt="1"/>
          </p:nvPr>
        </p:nvSpPr>
        <p:spPr>
          <a:xfrm>
            <a:off x="542497"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552174" y="2789893"/>
            <a:ext cx="2486414" cy="1206374"/>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3395114"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404792" y="2789893"/>
            <a:ext cx="2486414" cy="165279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6247732" y="2368150"/>
            <a:ext cx="2477690"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6257409" y="2789893"/>
            <a:ext cx="2486414" cy="1932088"/>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119704" y="2368150"/>
            <a:ext cx="2463701" cy="480053"/>
          </a:xfrm>
        </p:spPr>
        <p:txBody>
          <a:bodyPr anchor="t">
            <a:noAutofit/>
          </a:bodyPr>
          <a:lstStyle>
            <a:lvl1pPr algn="l">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9110027" y="2789893"/>
            <a:ext cx="2486414" cy="2348165"/>
          </a:xfrm>
        </p:spPr>
        <p:txBody>
          <a:bodyPr anchor="t">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411496" y="5399314"/>
            <a:ext cx="8491372" cy="87085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p:nvSpPr>
        <p:spPr>
          <a:xfrm>
            <a:off x="507515" y="533248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13" hasCustomPrompt="1"/>
          </p:nvPr>
        </p:nvSpPr>
        <p:spPr>
          <a:xfrm>
            <a:off x="6216084" y="1028734"/>
            <a:ext cx="5399723"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426699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rofile 4">
    <p:spTree>
      <p:nvGrpSpPr>
        <p:cNvPr id="1" name=""/>
        <p:cNvGrpSpPr/>
        <p:nvPr/>
      </p:nvGrpSpPr>
      <p:grpSpPr>
        <a:xfrm>
          <a:off x="0" y="0"/>
          <a:ext cx="0" cy="0"/>
          <a:chOff x="0" y="0"/>
          <a:chExt cx="0" cy="0"/>
        </a:xfrm>
      </p:grpSpPr>
      <p:sp>
        <p:nvSpPr>
          <p:cNvPr id="27" name="円/楕円 26"/>
          <p:cNvSpPr/>
          <p:nvPr/>
        </p:nvSpPr>
        <p:spPr>
          <a:xfrm>
            <a:off x="7429563" y="2663639"/>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円/楕円 4"/>
          <p:cNvSpPr/>
          <p:nvPr/>
        </p:nvSpPr>
        <p:spPr>
          <a:xfrm>
            <a:off x="7968370" y="3351970"/>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p:nvSpPr>
        <p:spPr>
          <a:xfrm>
            <a:off x="4443259" y="692697"/>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6"/>
          <p:cNvSpPr/>
          <p:nvPr/>
        </p:nvSpPr>
        <p:spPr>
          <a:xfrm>
            <a:off x="3723116" y="1652803"/>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円/楕円 7"/>
          <p:cNvSpPr/>
          <p:nvPr/>
        </p:nvSpPr>
        <p:spPr>
          <a:xfrm>
            <a:off x="4333992" y="609932"/>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2886626" y="4148637"/>
            <a:ext cx="6385263" cy="528059"/>
          </a:xfrm>
        </p:spPr>
        <p:txBody>
          <a:bodyPr anchor="b">
            <a:normAutofit/>
          </a:bodyPr>
          <a:lstStyle>
            <a:lvl1pPr algn="ctr">
              <a:defRPr sz="24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786" y="515719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6" hasCustomPrompt="1"/>
          </p:nvPr>
        </p:nvSpPr>
        <p:spPr>
          <a:xfrm>
            <a:off x="2903368" y="4629133"/>
            <a:ext cx="6385263" cy="384043"/>
          </a:xfrm>
        </p:spPr>
        <p:txBody>
          <a:bodyPr anchor="t">
            <a:noAutofit/>
          </a:bodyPr>
          <a:lstStyle>
            <a:lvl1pPr algn="ctr">
              <a:defRPr sz="16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4443259" y="692696"/>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1933364" y="5253203"/>
            <a:ext cx="8325272" cy="1056117"/>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p:nvSpPr>
        <p:spPr>
          <a:xfrm>
            <a:off x="2903368" y="136477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円/楕円 23"/>
          <p:cNvSpPr/>
          <p:nvPr/>
        </p:nvSpPr>
        <p:spPr>
          <a:xfrm>
            <a:off x="3723116" y="1266501"/>
            <a:ext cx="288057"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877580" y="3155089"/>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6" name="正方形/長方形 2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7631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ig Image &amp; 4 Items">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5"/>
          <p:cNvSpPr>
            <a:spLocks noGrp="1"/>
          </p:cNvSpPr>
          <p:nvPr>
            <p:ph type="body" sz="quarter" idx="14" hasCustomPrompt="1"/>
          </p:nvPr>
        </p:nvSpPr>
        <p:spPr>
          <a:xfrm>
            <a:off x="5663914" y="1604798"/>
            <a:ext cx="720142" cy="480053"/>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p:nvSpPr>
        <p:spPr>
          <a:xfrm rot="5400000">
            <a:off x="6143753" y="2036569"/>
            <a:ext cx="192023" cy="28858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6"/>
          <p:cNvSpPr>
            <a:spLocks noGrp="1"/>
          </p:cNvSpPr>
          <p:nvPr>
            <p:ph type="body" sz="quarter" idx="23" hasCustomPrompt="1"/>
          </p:nvPr>
        </p:nvSpPr>
        <p:spPr>
          <a:xfrm>
            <a:off x="5807943" y="1527544"/>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6457140" y="1604798"/>
            <a:ext cx="5158665"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6480075" y="2132856"/>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6576095" y="2084851"/>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5"/>
          <p:cNvSpPr>
            <a:spLocks noGrp="1"/>
          </p:cNvSpPr>
          <p:nvPr>
            <p:ph type="body" sz="quarter" idx="25" hasCustomPrompt="1"/>
          </p:nvPr>
        </p:nvSpPr>
        <p:spPr>
          <a:xfrm>
            <a:off x="5655822" y="2761722"/>
            <a:ext cx="720142" cy="480053"/>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p:nvSpPr>
        <p:spPr>
          <a:xfrm rot="5400000">
            <a:off x="6135660" y="3193494"/>
            <a:ext cx="192023" cy="288586"/>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6" hasCustomPrompt="1"/>
          </p:nvPr>
        </p:nvSpPr>
        <p:spPr>
          <a:xfrm>
            <a:off x="5799850" y="2684469"/>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6449048" y="2761722"/>
            <a:ext cx="5158665"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6471983" y="328978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p:nvSpPr>
        <p:spPr>
          <a:xfrm>
            <a:off x="6568002" y="32417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5"/>
          <p:cNvSpPr>
            <a:spLocks noGrp="1"/>
          </p:cNvSpPr>
          <p:nvPr>
            <p:ph type="body" sz="quarter" idx="29" hasCustomPrompt="1"/>
          </p:nvPr>
        </p:nvSpPr>
        <p:spPr>
          <a:xfrm>
            <a:off x="5663914" y="3856252"/>
            <a:ext cx="720142" cy="480053"/>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p:nvSpPr>
        <p:spPr>
          <a:xfrm rot="5400000">
            <a:off x="6143753" y="4288023"/>
            <a:ext cx="192023" cy="288586"/>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30" hasCustomPrompt="1"/>
          </p:nvPr>
        </p:nvSpPr>
        <p:spPr>
          <a:xfrm>
            <a:off x="5807943" y="3778998"/>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6457140" y="3856252"/>
            <a:ext cx="5158665"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6480075" y="4384310"/>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p:nvSpPr>
        <p:spPr>
          <a:xfrm>
            <a:off x="6576095" y="433630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5"/>
          <p:cNvSpPr>
            <a:spLocks noGrp="1"/>
          </p:cNvSpPr>
          <p:nvPr>
            <p:ph type="body" sz="quarter" idx="33" hasCustomPrompt="1"/>
          </p:nvPr>
        </p:nvSpPr>
        <p:spPr>
          <a:xfrm>
            <a:off x="5660126" y="5013176"/>
            <a:ext cx="720142" cy="480053"/>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p:nvSpPr>
        <p:spPr>
          <a:xfrm rot="5400000">
            <a:off x="6139964" y="5444948"/>
            <a:ext cx="192023" cy="288586"/>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テキスト プレースホルダー 6"/>
          <p:cNvSpPr>
            <a:spLocks noGrp="1"/>
          </p:cNvSpPr>
          <p:nvPr>
            <p:ph type="body" sz="quarter" idx="34" hasCustomPrompt="1"/>
          </p:nvPr>
        </p:nvSpPr>
        <p:spPr>
          <a:xfrm>
            <a:off x="5804155" y="4935923"/>
            <a:ext cx="432085" cy="672075"/>
          </a:xfrm>
        </p:spPr>
        <p:txBody>
          <a:bodyPr anchor="t">
            <a:noAutofit/>
          </a:bodyPr>
          <a:lstStyle>
            <a:lvl1pPr algn="ctr">
              <a:defRPr sz="2933"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6453352" y="5013176"/>
            <a:ext cx="5158665"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6476287" y="5541235"/>
            <a:ext cx="5135730" cy="38404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p:nvSpPr>
        <p:spPr>
          <a:xfrm>
            <a:off x="6572307" y="54932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55576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ig Image &amp; Text">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30179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タイトル 1"/>
          <p:cNvSpPr>
            <a:spLocks noGrp="1"/>
          </p:cNvSpPr>
          <p:nvPr>
            <p:ph type="title" hasCustomPrompt="1"/>
          </p:nvPr>
        </p:nvSpPr>
        <p:spPr>
          <a:xfrm>
            <a:off x="407213" y="782320"/>
            <a:ext cx="5281045" cy="5471965"/>
          </a:xfrm>
        </p:spPr>
        <p:txBody>
          <a:bodyPr>
            <a:normAutofit/>
          </a:bodyPr>
          <a:lstStyle>
            <a:lvl1pPr algn="ctr">
              <a:defRPr sz="48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6396517" y="1657533"/>
            <a:ext cx="5331292" cy="3542935"/>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0799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alking">
    <p:spTree>
      <p:nvGrpSpPr>
        <p:cNvPr id="1" name=""/>
        <p:cNvGrpSpPr/>
        <p:nvPr/>
      </p:nvGrpSpPr>
      <p:grpSpPr>
        <a:xfrm>
          <a:off x="0" y="0"/>
          <a:ext cx="0" cy="0"/>
          <a:chOff x="0" y="0"/>
          <a:chExt cx="0" cy="0"/>
        </a:xfrm>
      </p:grpSpPr>
      <p:sp>
        <p:nvSpPr>
          <p:cNvPr id="9" name="正方形/長方形 8"/>
          <p:cNvSpPr/>
          <p:nvPr/>
        </p:nvSpPr>
        <p:spPr>
          <a:xfrm>
            <a:off x="0" y="1"/>
            <a:ext cx="12192000" cy="3429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図プレースホルダー 2"/>
          <p:cNvSpPr>
            <a:spLocks noGrp="1"/>
          </p:cNvSpPr>
          <p:nvPr>
            <p:ph type="pic" sz="quarter" idx="12" hasCustomPrompt="1"/>
          </p:nvPr>
        </p:nvSpPr>
        <p:spPr>
          <a:xfrm>
            <a:off x="619179" y="0"/>
            <a:ext cx="5476292" cy="6858000"/>
          </a:xfrm>
        </p:spPr>
        <p:txBody>
          <a:bodyPr>
            <a:normAutofit/>
          </a:bodyPr>
          <a:lstStyle>
            <a:lvl1pPr>
              <a:defRPr sz="1333"/>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553329"/>
            <a:ext cx="5327768" cy="281002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p:nvSpPr>
        <p:spPr>
          <a:xfrm>
            <a:off x="6480076" y="358434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6"/>
          <p:cNvSpPr>
            <a:spLocks noGrp="1"/>
          </p:cNvSpPr>
          <p:nvPr>
            <p:ph type="body" sz="quarter" idx="24" hasCustomPrompt="1"/>
          </p:nvPr>
        </p:nvSpPr>
        <p:spPr>
          <a:xfrm>
            <a:off x="6396517" y="3664893"/>
            <a:ext cx="5331292" cy="2012647"/>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1489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dirty="0"/>
          </a:p>
        </p:txBody>
      </p:sp>
      <p:sp>
        <p:nvSpPr>
          <p:cNvPr id="5" name="図プレースホルダー 5"/>
          <p:cNvSpPr>
            <a:spLocks noGrp="1"/>
          </p:cNvSpPr>
          <p:nvPr>
            <p:ph type="pic" sz="quarter" idx="12" hasCustomPrompt="1"/>
          </p:nvPr>
        </p:nvSpPr>
        <p:spPr>
          <a:xfrm>
            <a:off x="25457" y="29028"/>
            <a:ext cx="2400208" cy="3077029"/>
          </a:xfrm>
        </p:spPr>
        <p:txBody>
          <a:bodyPr/>
          <a:lstStyle>
            <a:lvl1pPr>
              <a:defRPr sz="12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2458716" y="3137733"/>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4891974"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7326093" y="3137962"/>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9758492" y="29028"/>
            <a:ext cx="2400208" cy="3077029"/>
          </a:xfrm>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0" name="正方形/長方形 9"/>
          <p:cNvSpPr/>
          <p:nvPr/>
        </p:nvSpPr>
        <p:spPr>
          <a:xfrm>
            <a:off x="25457" y="3137962"/>
            <a:ext cx="2400208" cy="30768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p:nvSpPr>
        <p:spPr>
          <a:xfrm>
            <a:off x="2458716" y="29257"/>
            <a:ext cx="2400208" cy="30768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p:nvSpPr>
        <p:spPr>
          <a:xfrm>
            <a:off x="4891974" y="3137962"/>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p:nvSpPr>
        <p:spPr>
          <a:xfrm>
            <a:off x="7326093" y="29257"/>
            <a:ext cx="2400208" cy="30768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正方形/長方形 13"/>
          <p:cNvSpPr/>
          <p:nvPr/>
        </p:nvSpPr>
        <p:spPr>
          <a:xfrm>
            <a:off x="9758492" y="3138191"/>
            <a:ext cx="2400208" cy="30768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図プレースホルダー 7"/>
          <p:cNvSpPr>
            <a:spLocks noGrp="1"/>
          </p:cNvSpPr>
          <p:nvPr>
            <p:ph type="pic" sz="quarter" idx="17" hasCustomPrompt="1"/>
          </p:nvPr>
        </p:nvSpPr>
        <p:spPr>
          <a:xfrm>
            <a:off x="969490"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3402748"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5836006"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0702524" y="3415187"/>
            <a:ext cx="523067" cy="523021"/>
          </a:xfrm>
        </p:spPr>
        <p:txBody>
          <a:bodyPr>
            <a:normAutofit/>
          </a:bodyPr>
          <a:lstStyle>
            <a:lvl1pPr>
              <a:defRPr sz="8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8270126" y="340119"/>
            <a:ext cx="523067" cy="523021"/>
          </a:xfrm>
        </p:spPr>
        <p:txBody>
          <a:bodyPr>
            <a:normAutofit/>
          </a:bodyPr>
          <a:lstStyle>
            <a:lvl1pPr>
              <a:defRPr sz="8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27729"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42534"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2490018" y="854137"/>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2604823"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7357395" y="854138"/>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7472200"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4912383"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5027187"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9779760" y="3938881"/>
            <a:ext cx="2359229" cy="398931"/>
          </a:xfrm>
        </p:spPr>
        <p:txBody>
          <a:bodyPr anchor="t">
            <a:noAutofit/>
          </a:bodyPr>
          <a:lstStyle>
            <a:lvl1pPr algn="ctr">
              <a:lnSpc>
                <a:spcPct val="100000"/>
              </a:lnSpc>
              <a:spcBef>
                <a:spcPts val="0"/>
              </a:spcBef>
              <a:defRPr sz="1867"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9894565" y="4357163"/>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049863" y="2934372"/>
            <a:ext cx="301223" cy="301197"/>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5919773" y="2934372"/>
            <a:ext cx="301223" cy="301197"/>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0782897" y="2934372"/>
            <a:ext cx="301223" cy="301197"/>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3508209" y="3003352"/>
            <a:ext cx="301223" cy="301197"/>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8350498" y="3003352"/>
            <a:ext cx="301223" cy="301197"/>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122167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9839" y="2194554"/>
            <a:ext cx="12192000" cy="2194553"/>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p:nvSpPr>
        <p:spPr>
          <a:xfrm>
            <a:off x="-4795" y="2481740"/>
            <a:ext cx="12192000" cy="162018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p:nvSpPr>
        <p:spPr>
          <a:xfrm>
            <a:off x="0" y="0"/>
            <a:ext cx="12192000" cy="2194553"/>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p:nvSpPr>
        <p:spPr>
          <a:xfrm>
            <a:off x="1" y="278650"/>
            <a:ext cx="12182160" cy="162018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6100680" y="838956"/>
            <a:ext cx="5666442" cy="876805"/>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6100680" y="452670"/>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399552" y="3062960"/>
            <a:ext cx="5666442" cy="846094"/>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399552" y="2676673"/>
            <a:ext cx="5666442" cy="515469"/>
          </a:xfrm>
        </p:spPr>
        <p:txBody>
          <a:bodyPr anchor="t">
            <a:noAutofit/>
          </a:bodyPr>
          <a:lstStyle>
            <a:lvl1pPr algn="l">
              <a:lnSpc>
                <a:spcPct val="120000"/>
              </a:lnSpc>
              <a:defRPr sz="2133"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286850" y="4533123"/>
            <a:ext cx="11618299" cy="80210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286850" y="5397219"/>
            <a:ext cx="11618299" cy="891307"/>
          </a:xfrm>
        </p:spPr>
        <p:txBody>
          <a:bodyPr>
            <a:noAutofit/>
          </a:bodyPr>
          <a:lstStyle>
            <a:lvl1pPr algn="ctr">
              <a:defRPr sz="1333"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p:nvSpPr>
        <p:spPr>
          <a:xfrm>
            <a:off x="5039790" y="5301208"/>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48045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9" name="アーチ 38"/>
          <p:cNvSpPr/>
          <p:nvPr/>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776469"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0" name="アーチ 19"/>
          <p:cNvSpPr/>
          <p:nvPr/>
        </p:nvSpPr>
        <p:spPr>
          <a:xfrm rot="6618510">
            <a:off x="854195" y="464232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1348062"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5" y="519239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4305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rocess 1">
    <p:spTree>
      <p:nvGrpSpPr>
        <p:cNvPr id="1" name=""/>
        <p:cNvGrpSpPr/>
        <p:nvPr/>
      </p:nvGrpSpPr>
      <p:grpSpPr>
        <a:xfrm>
          <a:off x="0" y="0"/>
          <a:ext cx="0" cy="0"/>
          <a:chOff x="0" y="0"/>
          <a:chExt cx="0" cy="0"/>
        </a:xfrm>
      </p:grpSpPr>
      <p:sp>
        <p:nvSpPr>
          <p:cNvPr id="72" name="正方形/長方形 7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513687" y="1790105"/>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2126189" y="2932452"/>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5523363" y="4074799"/>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2116512" y="5217147"/>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grpSp>
        <p:nvGrpSpPr>
          <p:cNvPr id="15" name="グループ化 14"/>
          <p:cNvGrpSpPr/>
          <p:nvPr/>
        </p:nvGrpSpPr>
        <p:grpSpPr>
          <a:xfrm>
            <a:off x="2126189" y="64775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2507970" y="70576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a:off x="5826091" y="0"/>
            <a:ext cx="2571" cy="6947505"/>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5606336" y="73072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6119142" y="1848113"/>
            <a:ext cx="3094447" cy="480053"/>
          </a:xfrm>
        </p:spPr>
        <p:txBody>
          <a:bodyPr anchor="ctr">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5605986" y="1873071"/>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1252485" y="126684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6119142" y="2409188"/>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507970" y="2990460"/>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5606336" y="3015418"/>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1252485" y="3551535"/>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6128819" y="4132808"/>
            <a:ext cx="3094447"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5615663" y="4157765"/>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6128819" y="4693883"/>
            <a:ext cx="4180340" cy="908075"/>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498293" y="5275155"/>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5596660" y="5300113"/>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1242808" y="5836230"/>
            <a:ext cx="4180340" cy="908075"/>
          </a:xfrm>
        </p:spPr>
        <p:txBody>
          <a:bodyPr anchor="t">
            <a:noAutofit/>
          </a:bodyPr>
          <a:lstStyle>
            <a:lvl1pPr algn="r">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6288038" y="164638"/>
            <a:ext cx="53277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6336047" y="1028734"/>
            <a:ext cx="527975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p:nvSpPr>
        <p:spPr>
          <a:xfrm>
            <a:off x="6384057"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9812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rocess 2">
    <p:spTree>
      <p:nvGrpSpPr>
        <p:cNvPr id="1" name=""/>
        <p:cNvGrpSpPr/>
        <p:nvPr/>
      </p:nvGrpSpPr>
      <p:grpSpPr>
        <a:xfrm>
          <a:off x="0" y="0"/>
          <a:ext cx="0" cy="0"/>
          <a:chOff x="0" y="0"/>
          <a:chExt cx="0" cy="0"/>
        </a:xfrm>
      </p:grpSpPr>
      <p:grpSp>
        <p:nvGrpSpPr>
          <p:cNvPr id="29" name="グループ化 28"/>
          <p:cNvGrpSpPr/>
          <p:nvPr/>
        </p:nvGrpSpPr>
        <p:grpSpPr>
          <a:xfrm>
            <a:off x="1371381" y="2612423"/>
            <a:ext cx="4002631" cy="605404"/>
            <a:chOff x="1073297" y="6784950"/>
            <a:chExt cx="6003425" cy="908106"/>
          </a:xfrm>
          <a:solidFill>
            <a:schemeClr val="accent3">
              <a:lumMod val="20000"/>
              <a:lumOff val="80000"/>
            </a:schemeClr>
          </a:solidFill>
        </p:grpSpPr>
        <p:sp>
          <p:nvSpPr>
            <p:cNvPr id="30" name="正方形/長方形 29"/>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7" name="グループ化 36"/>
          <p:cNvGrpSpPr/>
          <p:nvPr/>
        </p:nvGrpSpPr>
        <p:grpSpPr>
          <a:xfrm>
            <a:off x="1371381" y="3505608"/>
            <a:ext cx="4002631" cy="605404"/>
            <a:chOff x="1073297" y="6784950"/>
            <a:chExt cx="6003425" cy="908106"/>
          </a:xfrm>
          <a:solidFill>
            <a:schemeClr val="accent2">
              <a:lumMod val="20000"/>
              <a:lumOff val="80000"/>
            </a:schemeClr>
          </a:solidFill>
        </p:grpSpPr>
        <p:sp>
          <p:nvSpPr>
            <p:cNvPr id="38" name="正方形/長方形 37"/>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4" name="グループ化 43"/>
          <p:cNvGrpSpPr/>
          <p:nvPr/>
        </p:nvGrpSpPr>
        <p:grpSpPr>
          <a:xfrm>
            <a:off x="1371381" y="4398793"/>
            <a:ext cx="4002631" cy="605404"/>
            <a:chOff x="1073297" y="6784950"/>
            <a:chExt cx="6003425" cy="908106"/>
          </a:xfrm>
          <a:solidFill>
            <a:schemeClr val="accent4">
              <a:lumMod val="20000"/>
              <a:lumOff val="80000"/>
            </a:schemeClr>
          </a:solidFill>
        </p:grpSpPr>
        <p:sp>
          <p:nvSpPr>
            <p:cNvPr id="45" name="正方形/長方形 44"/>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8" name="グループ化 57"/>
          <p:cNvGrpSpPr/>
          <p:nvPr/>
        </p:nvGrpSpPr>
        <p:grpSpPr>
          <a:xfrm>
            <a:off x="1371381" y="5291979"/>
            <a:ext cx="4002631" cy="605404"/>
            <a:chOff x="1073297" y="6784950"/>
            <a:chExt cx="6003425" cy="908106"/>
          </a:xfrm>
          <a:solidFill>
            <a:schemeClr val="accent5">
              <a:lumMod val="20000"/>
              <a:lumOff val="80000"/>
            </a:schemeClr>
          </a:solidFill>
        </p:grpSpPr>
        <p:sp>
          <p:nvSpPr>
            <p:cNvPr id="59" name="正方形/長方形 58"/>
            <p:cNvSpPr/>
            <p:nvPr/>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円/楕円 60"/>
            <p:cNvSpPr/>
            <p:nvPr/>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grpSp>
        <p:nvGrpSpPr>
          <p:cNvPr id="15" name="グループ化 14"/>
          <p:cNvGrpSpPr/>
          <p:nvPr/>
        </p:nvGrpSpPr>
        <p:grpSpPr>
          <a:xfrm>
            <a:off x="1371381" y="1719237"/>
            <a:ext cx="4002631" cy="605404"/>
            <a:chOff x="1073297" y="6784950"/>
            <a:chExt cx="6003425" cy="908106"/>
          </a:xfrm>
        </p:grpSpPr>
        <p:sp>
          <p:nvSpPr>
            <p:cNvPr id="16" name="正方形/長方形 15"/>
            <p:cNvSpPr/>
            <p:nvPr/>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6"/>
          <p:cNvSpPr>
            <a:spLocks noGrp="1"/>
          </p:cNvSpPr>
          <p:nvPr>
            <p:ph type="body" sz="quarter" idx="21" hasCustomPrompt="1"/>
          </p:nvPr>
        </p:nvSpPr>
        <p:spPr>
          <a:xfrm>
            <a:off x="1753162" y="1777246"/>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p:nvCxnSpPr>
        <p:spPr>
          <a:xfrm flipH="1">
            <a:off x="5070932" y="0"/>
            <a:ext cx="351" cy="6858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p:nvSpPr>
        <p:spPr>
          <a:xfrm>
            <a:off x="4851353" y="1802203"/>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33" name="テキスト プレースホルダー 6"/>
          <p:cNvSpPr>
            <a:spLocks noGrp="1"/>
          </p:cNvSpPr>
          <p:nvPr>
            <p:ph type="body" sz="quarter" idx="22" hasCustomPrompt="1"/>
          </p:nvPr>
        </p:nvSpPr>
        <p:spPr>
          <a:xfrm>
            <a:off x="1761220" y="2651357"/>
            <a:ext cx="2918277" cy="518201"/>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p:nvSpPr>
        <p:spPr>
          <a:xfrm>
            <a:off x="4851353" y="2695389"/>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35" name="テキスト プレースホルダー 6"/>
          <p:cNvSpPr>
            <a:spLocks noGrp="1"/>
          </p:cNvSpPr>
          <p:nvPr>
            <p:ph type="body" sz="quarter" idx="28" hasCustomPrompt="1"/>
          </p:nvPr>
        </p:nvSpPr>
        <p:spPr>
          <a:xfrm>
            <a:off x="5455094" y="1729877"/>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5455094" y="262306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1753162" y="3563616"/>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p:nvSpPr>
        <p:spPr>
          <a:xfrm>
            <a:off x="4851353" y="3588574"/>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43" name="テキスト プレースホルダー 6"/>
          <p:cNvSpPr>
            <a:spLocks noGrp="1"/>
          </p:cNvSpPr>
          <p:nvPr>
            <p:ph type="body" sz="quarter" idx="31" hasCustomPrompt="1"/>
          </p:nvPr>
        </p:nvSpPr>
        <p:spPr>
          <a:xfrm>
            <a:off x="5455094" y="3516248"/>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1761220" y="4437728"/>
            <a:ext cx="2918277" cy="518201"/>
          </a:xfrm>
        </p:spPr>
        <p:txBody>
          <a:bodyPr anchor="ctr">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p:nvSpPr>
        <p:spPr>
          <a:xfrm>
            <a:off x="4851353" y="4481759"/>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50" name="テキスト プレースホルダー 6"/>
          <p:cNvSpPr>
            <a:spLocks noGrp="1"/>
          </p:cNvSpPr>
          <p:nvPr>
            <p:ph type="body" sz="quarter" idx="33" hasCustomPrompt="1"/>
          </p:nvPr>
        </p:nvSpPr>
        <p:spPr>
          <a:xfrm>
            <a:off x="5455094" y="4409433"/>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1753162" y="5349987"/>
            <a:ext cx="2926334"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p:nvSpPr>
        <p:spPr>
          <a:xfrm>
            <a:off x="4851353" y="5374945"/>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64" name="テキスト プレースホルダー 6"/>
          <p:cNvSpPr>
            <a:spLocks noGrp="1"/>
          </p:cNvSpPr>
          <p:nvPr>
            <p:ph type="body" sz="quarter" idx="35" hasCustomPrompt="1"/>
          </p:nvPr>
        </p:nvSpPr>
        <p:spPr>
          <a:xfrm>
            <a:off x="5455094" y="5302619"/>
            <a:ext cx="6234758"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38720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irplane">
    <p:spTree>
      <p:nvGrpSpPr>
        <p:cNvPr id="1" name=""/>
        <p:cNvGrpSpPr/>
        <p:nvPr/>
      </p:nvGrpSpPr>
      <p:grpSpPr>
        <a:xfrm>
          <a:off x="0" y="0"/>
          <a:ext cx="0" cy="0"/>
          <a:chOff x="0" y="0"/>
          <a:chExt cx="0" cy="0"/>
        </a:xfrm>
      </p:grpSpPr>
      <p:sp>
        <p:nvSpPr>
          <p:cNvPr id="5" name="正方形/長方形 4"/>
          <p:cNvSpPr/>
          <p:nvPr/>
        </p:nvSpPr>
        <p:spPr>
          <a:xfrm>
            <a:off x="0" y="-1"/>
            <a:ext cx="12192000" cy="15886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087" y="254920"/>
            <a:ext cx="7528289" cy="6280786"/>
          </a:xfrm>
          <a:prstGeom prst="rect">
            <a:avLst/>
          </a:prstGeom>
        </p:spPr>
      </p:pic>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11" name="タイトル プレースホルダー 1"/>
          <p:cNvSpPr>
            <a:spLocks noGrp="1"/>
          </p:cNvSpPr>
          <p:nvPr>
            <p:ph type="title" hasCustomPrompt="1"/>
          </p:nvPr>
        </p:nvSpPr>
        <p:spPr>
          <a:xfrm>
            <a:off x="5671632" y="165600"/>
            <a:ext cx="6400455" cy="8016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415673" y="1777246"/>
            <a:ext cx="3801965" cy="480053"/>
          </a:xfrm>
        </p:spPr>
        <p:txBody>
          <a:bodyPr anchor="ctr">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415673" y="2274824"/>
            <a:ext cx="3805712"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351013" y="3910846"/>
            <a:ext cx="2392426"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351014" y="4408424"/>
            <a:ext cx="2394783" cy="1576742"/>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8746941" y="3395313"/>
            <a:ext cx="3137544" cy="480053"/>
          </a:xfrm>
        </p:spPr>
        <p:txBody>
          <a:bodyPr anchor="ctr">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8747595" y="3892891"/>
            <a:ext cx="3140636" cy="206456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4239859" y="5259362"/>
            <a:ext cx="2263105"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3482412" y="5756941"/>
            <a:ext cx="3024576" cy="930195"/>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p:nvCxnSpPr>
        <p:spPr>
          <a:xfrm flipV="1">
            <a:off x="4239859" y="1944914"/>
            <a:ext cx="1016088" cy="87086"/>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flipV="1">
            <a:off x="2761912" y="4184073"/>
            <a:ext cx="855284" cy="193964"/>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p:nvCxnSpPr>
        <p:spPr>
          <a:xfrm flipH="1">
            <a:off x="6502964" y="5338626"/>
            <a:ext cx="517285" cy="160763"/>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p:nvCxnSpPr>
        <p:spPr>
          <a:xfrm flipH="1" flipV="1">
            <a:off x="6713029" y="3519055"/>
            <a:ext cx="2033911" cy="116285"/>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5805363" y="9336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13" hasCustomPrompt="1"/>
          </p:nvPr>
        </p:nvSpPr>
        <p:spPr>
          <a:xfrm>
            <a:off x="5689576" y="1028734"/>
            <a:ext cx="6401885" cy="336037"/>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p:nvSpPr>
        <p:spPr>
          <a:xfrm>
            <a:off x="1958726" y="21914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正方形/長方形 36"/>
          <p:cNvSpPr/>
          <p:nvPr/>
        </p:nvSpPr>
        <p:spPr>
          <a:xfrm>
            <a:off x="490012" y="432079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正方形/長方形 37"/>
          <p:cNvSpPr/>
          <p:nvPr/>
        </p:nvSpPr>
        <p:spPr>
          <a:xfrm>
            <a:off x="4254931" y="5692035"/>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p:nvSpPr>
        <p:spPr>
          <a:xfrm>
            <a:off x="8834850" y="381705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76110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916918" y="3006603"/>
            <a:ext cx="8564501" cy="5621275"/>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504" y="607423"/>
            <a:ext cx="2762129" cy="5643155"/>
          </a:xfrm>
          <a:prstGeom prst="rect">
            <a:avLst/>
          </a:prstGeom>
          <a:effectLst/>
        </p:spPr>
      </p:pic>
      <p:sp>
        <p:nvSpPr>
          <p:cNvPr id="6" name="図プレースホルダー 2"/>
          <p:cNvSpPr>
            <a:spLocks noGrp="1"/>
          </p:cNvSpPr>
          <p:nvPr>
            <p:ph type="pic" sz="quarter" idx="12" hasCustomPrompt="1"/>
          </p:nvPr>
        </p:nvSpPr>
        <p:spPr>
          <a:xfrm>
            <a:off x="1637404" y="1338942"/>
            <a:ext cx="2350742" cy="4211501"/>
          </a:xfrm>
        </p:spPr>
        <p:txBody>
          <a:bodyPr>
            <a:normAutofit/>
          </a:bodyPr>
          <a:lstStyle>
            <a:lvl1pPr>
              <a:defRPr sz="1333"/>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4424339" y="1297577"/>
            <a:ext cx="7287487"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p:nvSpPr>
        <p:spPr>
          <a:xfrm>
            <a:off x="4511768"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テキスト プレースホルダー 6"/>
          <p:cNvSpPr>
            <a:spLocks noGrp="1"/>
          </p:cNvSpPr>
          <p:nvPr>
            <p:ph type="body" sz="quarter" idx="24" hasCustomPrompt="1"/>
          </p:nvPr>
        </p:nvSpPr>
        <p:spPr>
          <a:xfrm>
            <a:off x="4424338" y="3664893"/>
            <a:ext cx="7303471"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2642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rot="2700000">
            <a:off x="451884" y="4446244"/>
            <a:ext cx="5397865" cy="3542866"/>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35" y="884900"/>
            <a:ext cx="3923154" cy="5577586"/>
          </a:xfrm>
          <a:prstGeom prst="rect">
            <a:avLst/>
          </a:prstGeom>
        </p:spPr>
      </p:pic>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59" y="2934136"/>
            <a:ext cx="1740860" cy="3556657"/>
          </a:xfrm>
          <a:prstGeom prst="rect">
            <a:avLst/>
          </a:prstGeom>
          <a:effectLst/>
        </p:spPr>
      </p:pic>
      <p:sp>
        <p:nvSpPr>
          <p:cNvPr id="6" name="図プレースホルダー 2"/>
          <p:cNvSpPr>
            <a:spLocks noGrp="1"/>
          </p:cNvSpPr>
          <p:nvPr>
            <p:ph type="pic" sz="quarter" idx="12" hasCustomPrompt="1"/>
          </p:nvPr>
        </p:nvSpPr>
        <p:spPr>
          <a:xfrm>
            <a:off x="2627241" y="1410336"/>
            <a:ext cx="3393082" cy="4507865"/>
          </a:xfrm>
        </p:spPr>
        <p:txBody>
          <a:bodyPr>
            <a:normAutofit/>
          </a:bodyPr>
          <a:lstStyle>
            <a:lvl1pPr>
              <a:defRPr sz="1333"/>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920049" y="3409648"/>
            <a:ext cx="1453023" cy="2620312"/>
          </a:xfrm>
        </p:spPr>
        <p:txBody>
          <a:bodyPr>
            <a:normAutofit/>
          </a:bodyPr>
          <a:lstStyle>
            <a:lvl1pPr>
              <a:defRPr sz="1333"/>
            </a:lvl1pPr>
          </a:lstStyle>
          <a:p>
            <a:r>
              <a:rPr kumimoji="1" lang="en-US" altLang="ja-JP" dirty="0"/>
              <a:t>Add an image</a:t>
            </a:r>
            <a:endParaRPr kumimoji="1" lang="ja-JP" altLang="en-US" dirty="0"/>
          </a:p>
        </p:txBody>
      </p:sp>
      <p:sp>
        <p:nvSpPr>
          <p:cNvPr id="9" name="正方形/長方形 8"/>
          <p:cNvSpPr/>
          <p:nvPr/>
        </p:nvSpPr>
        <p:spPr>
          <a:xfrm rot="2700000">
            <a:off x="2920582" y="3058410"/>
            <a:ext cx="8253541" cy="6018152"/>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タイトル プレースホルダー 1"/>
          <p:cNvSpPr>
            <a:spLocks noGrp="1"/>
          </p:cNvSpPr>
          <p:nvPr>
            <p:ph type="title" hasCustomPrompt="1"/>
          </p:nvPr>
        </p:nvSpPr>
        <p:spPr>
          <a:xfrm>
            <a:off x="6517560" y="1297577"/>
            <a:ext cx="5185191" cy="2065773"/>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p:nvSpPr>
        <p:spPr>
          <a:xfrm>
            <a:off x="6582653"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プレースホルダー 6"/>
          <p:cNvSpPr>
            <a:spLocks noGrp="1"/>
          </p:cNvSpPr>
          <p:nvPr>
            <p:ph type="body" sz="quarter" idx="24" hasCustomPrompt="1"/>
          </p:nvPr>
        </p:nvSpPr>
        <p:spPr>
          <a:xfrm>
            <a:off x="6522320" y="3664893"/>
            <a:ext cx="5196564" cy="2012647"/>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2619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p:nvSpPr>
        <p:spPr>
          <a:xfrm>
            <a:off x="0" y="0"/>
            <a:ext cx="12192000" cy="413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正方形/長方形 1"/>
          <p:cNvSpPr/>
          <p:nvPr/>
        </p:nvSpPr>
        <p:spPr>
          <a:xfrm rot="2700000">
            <a:off x="4479169" y="1543335"/>
            <a:ext cx="5569813" cy="4260120"/>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6" name="正方形/長方形 5"/>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42" hasCustomPrompt="1"/>
          </p:nvPr>
        </p:nvSpPr>
        <p:spPr>
          <a:xfrm>
            <a:off x="286850" y="5321905"/>
            <a:ext cx="11618299" cy="974393"/>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b="37462"/>
          <a:stretch/>
        </p:blipFill>
        <p:spPr>
          <a:xfrm>
            <a:off x="4714934" y="607422"/>
            <a:ext cx="2762129" cy="3529149"/>
          </a:xfrm>
          <a:prstGeom prst="rect">
            <a:avLst/>
          </a:prstGeom>
          <a:effectLst/>
        </p:spPr>
      </p:pic>
      <p:sp>
        <p:nvSpPr>
          <p:cNvPr id="8" name="図プレースホルダー 2"/>
          <p:cNvSpPr>
            <a:spLocks noGrp="1"/>
          </p:cNvSpPr>
          <p:nvPr>
            <p:ph type="pic" sz="quarter" idx="12" hasCustomPrompt="1"/>
          </p:nvPr>
        </p:nvSpPr>
        <p:spPr>
          <a:xfrm>
            <a:off x="4915835" y="1338942"/>
            <a:ext cx="2350742" cy="2797629"/>
          </a:xfrm>
        </p:spPr>
        <p:txBody>
          <a:bodyPr>
            <a:normAutofit/>
          </a:bodyPr>
          <a:lstStyle>
            <a:lvl1pPr>
              <a:defRPr sz="1333"/>
            </a:lvl1pPr>
          </a:lstStyle>
          <a:p>
            <a:r>
              <a:rPr kumimoji="1" lang="en-US" altLang="ja-JP" dirty="0"/>
              <a:t>Add an image</a:t>
            </a:r>
            <a:endParaRPr kumimoji="1" lang="ja-JP" altLang="en-US" dirty="0"/>
          </a:p>
        </p:txBody>
      </p:sp>
      <p:sp>
        <p:nvSpPr>
          <p:cNvPr id="22" name="円/楕円 21"/>
          <p:cNvSpPr/>
          <p:nvPr/>
        </p:nvSpPr>
        <p:spPr>
          <a:xfrm>
            <a:off x="3435346" y="1132172"/>
            <a:ext cx="933774" cy="9336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図プレースホルダー 7"/>
          <p:cNvSpPr>
            <a:spLocks noGrp="1"/>
          </p:cNvSpPr>
          <p:nvPr>
            <p:ph type="pic" sz="quarter" idx="18" hasCustomPrompt="1"/>
          </p:nvPr>
        </p:nvSpPr>
        <p:spPr>
          <a:xfrm>
            <a:off x="3680729" y="1377534"/>
            <a:ext cx="443008" cy="442969"/>
          </a:xfrm>
        </p:spPr>
        <p:txBody>
          <a:bodyPr>
            <a:normAutofit/>
          </a:bodyPr>
          <a:lstStyle>
            <a:lvl1pPr>
              <a:defRPr sz="8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552158" y="1126561"/>
            <a:ext cx="2807486" cy="480053"/>
          </a:xfrm>
        </p:spPr>
        <p:txBody>
          <a:bodyPr anchor="t">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522559" y="1490244"/>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p:nvSpPr>
        <p:spPr>
          <a:xfrm>
            <a:off x="3435346" y="2636820"/>
            <a:ext cx="933774" cy="9336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3" hasCustomPrompt="1"/>
          </p:nvPr>
        </p:nvSpPr>
        <p:spPr>
          <a:xfrm>
            <a:off x="3680728" y="2882181"/>
            <a:ext cx="443008" cy="442969"/>
          </a:xfrm>
        </p:spPr>
        <p:txBody>
          <a:bodyPr>
            <a:normAutofit/>
          </a:bodyPr>
          <a:lstStyle>
            <a:lvl1pPr>
              <a:defRPr sz="8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552157" y="2631208"/>
            <a:ext cx="2807486" cy="480053"/>
          </a:xfrm>
        </p:spPr>
        <p:txBody>
          <a:bodyPr anchor="t">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522558" y="2994892"/>
            <a:ext cx="2840190" cy="597393"/>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p:nvSpPr>
        <p:spPr>
          <a:xfrm>
            <a:off x="7833557" y="1129752"/>
            <a:ext cx="933774" cy="9336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3"/>
              </a:solidFill>
            </a:endParaRPr>
          </a:p>
        </p:txBody>
      </p:sp>
      <p:sp>
        <p:nvSpPr>
          <p:cNvPr id="34" name="図プレースホルダー 7"/>
          <p:cNvSpPr>
            <a:spLocks noGrp="1"/>
          </p:cNvSpPr>
          <p:nvPr>
            <p:ph type="pic" sz="quarter" idx="46" hasCustomPrompt="1"/>
          </p:nvPr>
        </p:nvSpPr>
        <p:spPr>
          <a:xfrm>
            <a:off x="8078939" y="1375114"/>
            <a:ext cx="443008" cy="442969"/>
          </a:xfrm>
        </p:spPr>
        <p:txBody>
          <a:bodyPr>
            <a:normAutofit/>
          </a:bodyPr>
          <a:lstStyle>
            <a:lvl1pPr>
              <a:defRPr sz="8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8859890" y="1124141"/>
            <a:ext cx="2807486" cy="480053"/>
          </a:xfrm>
        </p:spPr>
        <p:txBody>
          <a:bodyPr anchor="t">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8859322" y="1487824"/>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p:nvSpPr>
        <p:spPr>
          <a:xfrm>
            <a:off x="7833557" y="2636819"/>
            <a:ext cx="933774" cy="9336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7"/>
          <p:cNvSpPr>
            <a:spLocks noGrp="1"/>
          </p:cNvSpPr>
          <p:nvPr>
            <p:ph type="pic" sz="quarter" idx="49" hasCustomPrompt="1"/>
          </p:nvPr>
        </p:nvSpPr>
        <p:spPr>
          <a:xfrm>
            <a:off x="8078939" y="2882180"/>
            <a:ext cx="443008" cy="442969"/>
          </a:xfrm>
        </p:spPr>
        <p:txBody>
          <a:bodyPr>
            <a:normAutofit/>
          </a:bodyPr>
          <a:lstStyle>
            <a:lvl1pPr>
              <a:defRPr sz="8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8859890" y="2631208"/>
            <a:ext cx="2807486" cy="480053"/>
          </a:xfrm>
        </p:spPr>
        <p:txBody>
          <a:bodyPr anchor="t">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8859322" y="2994891"/>
            <a:ext cx="2840190" cy="597393"/>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9843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p:nvSpPr>
        <p:spPr>
          <a:xfrm>
            <a:off x="0" y="1"/>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正方形/長方形 43"/>
          <p:cNvSpPr/>
          <p:nvPr/>
        </p:nvSpPr>
        <p:spPr>
          <a:xfrm rot="18900000">
            <a:off x="2589422" y="1388046"/>
            <a:ext cx="7803078" cy="9237913"/>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26" name="図プレースホルダー 19"/>
          <p:cNvSpPr>
            <a:spLocks noGrp="1"/>
          </p:cNvSpPr>
          <p:nvPr>
            <p:ph type="pic" sz="quarter" idx="12" hasCustomPrompt="1"/>
          </p:nvPr>
        </p:nvSpPr>
        <p:spPr>
          <a:xfrm>
            <a:off x="451887" y="1595852"/>
            <a:ext cx="6932503" cy="3897377"/>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grpSp>
        <p:nvGrpSpPr>
          <p:cNvPr id="38" name="グループ化 37"/>
          <p:cNvGrpSpPr/>
          <p:nvPr/>
        </p:nvGrpSpPr>
        <p:grpSpPr>
          <a:xfrm>
            <a:off x="451888" y="1200182"/>
            <a:ext cx="6932502" cy="395670"/>
            <a:chOff x="4888773" y="2065794"/>
            <a:chExt cx="8534400" cy="487140"/>
          </a:xfrm>
        </p:grpSpPr>
        <p:sp>
          <p:nvSpPr>
            <p:cNvPr id="27" name="角丸四角形 7"/>
            <p:cNvSpPr/>
            <p:nvPr/>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29" name="グループ化 28"/>
            <p:cNvGrpSpPr/>
            <p:nvPr/>
          </p:nvGrpSpPr>
          <p:grpSpPr>
            <a:xfrm>
              <a:off x="5071109" y="2204589"/>
              <a:ext cx="542925" cy="142875"/>
              <a:chOff x="2524125" y="1614487"/>
              <a:chExt cx="542925" cy="142875"/>
            </a:xfrm>
          </p:grpSpPr>
          <p:sp>
            <p:nvSpPr>
              <p:cNvPr id="30" name="円/楕円 29"/>
              <p:cNvSpPr/>
              <p:nvPr/>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円/楕円 31"/>
              <p:cNvSpPr/>
              <p:nvPr/>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3" name="グループ化 32"/>
            <p:cNvGrpSpPr/>
            <p:nvPr/>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正方形/長方形 34"/>
              <p:cNvSpPr/>
              <p:nvPr/>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40" name="タイトル プレースホルダー 1"/>
          <p:cNvSpPr>
            <a:spLocks noGrp="1"/>
          </p:cNvSpPr>
          <p:nvPr>
            <p:ph type="title" hasCustomPrompt="1"/>
          </p:nvPr>
        </p:nvSpPr>
        <p:spPr>
          <a:xfrm>
            <a:off x="7584294" y="553329"/>
            <a:ext cx="4128817" cy="2810021"/>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p:nvSpPr>
        <p:spPr>
          <a:xfrm>
            <a:off x="7632304" y="358434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4" hasCustomPrompt="1"/>
          </p:nvPr>
        </p:nvSpPr>
        <p:spPr>
          <a:xfrm>
            <a:off x="7597612" y="3664893"/>
            <a:ext cx="4131548" cy="2308390"/>
          </a:xfrm>
        </p:spPr>
        <p:txBody>
          <a:bodyPr anchor="t">
            <a:noAutofit/>
          </a:bodyPr>
          <a:lstStyle>
            <a:lvl1pPr algn="l">
              <a:defRPr sz="1333"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54458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ig Title and Text">
    <p:spTree>
      <p:nvGrpSpPr>
        <p:cNvPr id="1" name=""/>
        <p:cNvGrpSpPr/>
        <p:nvPr/>
      </p:nvGrpSpPr>
      <p:grpSpPr>
        <a:xfrm>
          <a:off x="0" y="0"/>
          <a:ext cx="0" cy="0"/>
          <a:chOff x="0" y="0"/>
          <a:chExt cx="0" cy="0"/>
        </a:xfrm>
      </p:grpSpPr>
      <p:sp>
        <p:nvSpPr>
          <p:cNvPr id="14" name="正方形/長方形 13"/>
          <p:cNvSpPr/>
          <p:nvPr/>
        </p:nvSpPr>
        <p:spPr>
          <a:xfrm>
            <a:off x="0" y="0"/>
            <a:ext cx="12192000" cy="29899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‹Nº›</a:t>
            </a:fld>
            <a:endParaRPr lang="ja-JP" altLang="en-US"/>
          </a:p>
        </p:txBody>
      </p:sp>
      <p:sp>
        <p:nvSpPr>
          <p:cNvPr id="5" name="タイトル プレースホルダー 1"/>
          <p:cNvSpPr>
            <a:spLocks noGrp="1"/>
          </p:cNvSpPr>
          <p:nvPr>
            <p:ph type="title" hasCustomPrompt="1"/>
          </p:nvPr>
        </p:nvSpPr>
        <p:spPr>
          <a:xfrm>
            <a:off x="454820" y="657984"/>
            <a:ext cx="11467281" cy="2254549"/>
          </a:xfrm>
          <a:prstGeom prst="rect">
            <a:avLst/>
          </a:prstGeom>
        </p:spPr>
        <p:txBody>
          <a:bodyPr vert="horz" lIns="163275" tIns="81638" rIns="163275" bIns="81638" rtlCol="0" anchor="b">
            <a:noAutofit/>
          </a:bodyPr>
          <a:lstStyle>
            <a:lvl1pPr>
              <a:defRPr sz="12001"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454821" y="3047999"/>
            <a:ext cx="5380428" cy="3028647"/>
          </a:xfrm>
        </p:spPr>
        <p:txBody>
          <a:bodyPr anchor="t">
            <a:noAutofit/>
          </a:bodyPr>
          <a:lstStyle>
            <a:lvl1pPr algn="l">
              <a:lnSpc>
                <a:spcPct val="100000"/>
              </a:lnSpc>
              <a:spcBef>
                <a:spcPts val="0"/>
              </a:spcBef>
              <a:defRPr sz="48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5846069" y="3173789"/>
            <a:ext cx="6076032" cy="2893183"/>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2675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p:nvSpPr>
        <p:spPr>
          <a:xfrm>
            <a:off x="0" y="4088193"/>
            <a:ext cx="12192000" cy="3047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p:nvSpPr>
        <p:spPr>
          <a:xfrm>
            <a:off x="1169670" y="4644571"/>
            <a:ext cx="1170920" cy="117081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p:nvSpPr>
        <p:spPr>
          <a:xfrm>
            <a:off x="931967" y="1067225"/>
            <a:ext cx="4603599" cy="4603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円/楕円 1"/>
          <p:cNvSpPr/>
          <p:nvPr/>
        </p:nvSpPr>
        <p:spPr>
          <a:xfrm>
            <a:off x="1097441" y="1212190"/>
            <a:ext cx="4603599" cy="4603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円/楕円 24"/>
          <p:cNvSpPr/>
          <p:nvPr/>
        </p:nvSpPr>
        <p:spPr>
          <a:xfrm>
            <a:off x="5144857" y="1289337"/>
            <a:ext cx="936251" cy="936169"/>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p:nvSpPr>
        <p:spPr>
          <a:xfrm>
            <a:off x="593885" y="5602870"/>
            <a:ext cx="575785" cy="575735"/>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6" name="図プレースホルダー 5"/>
          <p:cNvSpPr>
            <a:spLocks noGrp="1"/>
          </p:cNvSpPr>
          <p:nvPr>
            <p:ph type="pic" sz="quarter" idx="14" hasCustomPrompt="1"/>
          </p:nvPr>
        </p:nvSpPr>
        <p:spPr>
          <a:xfrm>
            <a:off x="1010044" y="1125614"/>
            <a:ext cx="4602939" cy="4602539"/>
          </a:xfrm>
          <a:prstGeom prst="ellipse">
            <a:avLst/>
          </a:prstGeom>
          <a:solidFill>
            <a:schemeClr val="accent5">
              <a:lumMod val="20000"/>
              <a:lumOff val="80000"/>
            </a:schemeClr>
          </a:solidFill>
          <a:ln w="38100">
            <a:solidFill>
              <a:schemeClr val="accent5"/>
            </a:solidFill>
          </a:ln>
        </p:spPr>
        <p:txBody>
          <a:bodyPr>
            <a:normAutofit/>
          </a:bodyPr>
          <a:lstStyle>
            <a:lvl1pPr>
              <a:defRPr sz="12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6095471" y="1654626"/>
            <a:ext cx="5826630" cy="1016005"/>
          </a:xfrm>
          <a:prstGeom prst="rect">
            <a:avLst/>
          </a:prstGeom>
        </p:spPr>
        <p:txBody>
          <a:bodyPr vert="horz" lIns="163275" tIns="81638" rIns="163275" bIns="81638" rtlCol="0" anchor="b">
            <a:noAutofit/>
          </a:bodyPr>
          <a:lstStyle>
            <a:lvl1pPr>
              <a:defRPr sz="5334" baseline="0">
                <a:solidFill>
                  <a:schemeClr val="bg1"/>
                </a:solidFill>
              </a:defRPr>
            </a:lvl1pPr>
          </a:lstStyle>
          <a:p>
            <a:r>
              <a:rPr kumimoji="1" lang="en-US" altLang="ja-JP" dirty="0"/>
              <a:t>Title goes here</a:t>
            </a:r>
            <a:endParaRPr kumimoji="1" lang="ja-JP" altLang="en-US" dirty="0"/>
          </a:p>
        </p:txBody>
      </p:sp>
      <p:sp>
        <p:nvSpPr>
          <p:cNvPr id="9" name="円/楕円 8"/>
          <p:cNvSpPr/>
          <p:nvPr/>
        </p:nvSpPr>
        <p:spPr>
          <a:xfrm>
            <a:off x="6095471" y="280426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12"/>
          <p:cNvSpPr>
            <a:spLocks noGrp="1"/>
          </p:cNvSpPr>
          <p:nvPr>
            <p:ph type="pic" sz="quarter" idx="20" hasCustomPrompt="1"/>
          </p:nvPr>
        </p:nvSpPr>
        <p:spPr>
          <a:xfrm>
            <a:off x="6305887" y="3014668"/>
            <a:ext cx="368259" cy="368227"/>
          </a:xfrm>
        </p:spPr>
        <p:txBody>
          <a:bodyPr>
            <a:normAutofit/>
          </a:bodyPr>
          <a:lstStyle>
            <a:lvl1pPr>
              <a:defRPr sz="1067"/>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6977139" y="2804270"/>
            <a:ext cx="4944962" cy="789022"/>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6305887"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6681990"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9184804" y="4272573"/>
            <a:ext cx="368259" cy="368227"/>
          </a:xfrm>
        </p:spPr>
        <p:txBody>
          <a:bodyPr>
            <a:normAutofit/>
          </a:bodyPr>
          <a:lstStyle>
            <a:lvl1pPr>
              <a:defRPr sz="1067"/>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9560906" y="4265376"/>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6305887"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6681990"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9184804" y="4848307"/>
            <a:ext cx="368259" cy="368227"/>
          </a:xfrm>
        </p:spPr>
        <p:txBody>
          <a:bodyPr>
            <a:normAutofit/>
          </a:bodyPr>
          <a:lstStyle>
            <a:lvl1pPr>
              <a:defRPr sz="1067"/>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9560906" y="4841109"/>
            <a:ext cx="2337003" cy="393711"/>
          </a:xfrm>
        </p:spPr>
        <p:txBody>
          <a:bodyPr anchor="ctr">
            <a:noAutofit/>
          </a:bodyPr>
          <a:lstStyle>
            <a:lvl1pPr algn="l">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p:nvSpPr>
        <p:spPr>
          <a:xfrm>
            <a:off x="6035497" y="1158692"/>
            <a:ext cx="336278" cy="336249"/>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Tree>
    <p:extLst>
      <p:ext uri="{BB962C8B-B14F-4D97-AF65-F5344CB8AC3E}">
        <p14:creationId xmlns:p14="http://schemas.microsoft.com/office/powerpoint/2010/main" val="164903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yramid">
    <p:spTree>
      <p:nvGrpSpPr>
        <p:cNvPr id="1" name=""/>
        <p:cNvGrpSpPr/>
        <p:nvPr/>
      </p:nvGrpSpPr>
      <p:grpSpPr>
        <a:xfrm>
          <a:off x="0" y="0"/>
          <a:ext cx="0" cy="0"/>
          <a:chOff x="0" y="0"/>
          <a:chExt cx="0" cy="0"/>
        </a:xfrm>
      </p:grpSpPr>
      <p:grpSp>
        <p:nvGrpSpPr>
          <p:cNvPr id="39" name="グループ化 38"/>
          <p:cNvGrpSpPr/>
          <p:nvPr/>
        </p:nvGrpSpPr>
        <p:grpSpPr>
          <a:xfrm flipH="1">
            <a:off x="4102754" y="1687675"/>
            <a:ext cx="2704733" cy="5028221"/>
            <a:chOff x="1400631" y="2191657"/>
            <a:chExt cx="3439887" cy="6734629"/>
          </a:xfrm>
          <a:solidFill>
            <a:schemeClr val="bg1">
              <a:lumMod val="85000"/>
            </a:schemeClr>
          </a:solidFill>
        </p:grpSpPr>
        <p:sp>
          <p:nvSpPr>
            <p:cNvPr id="53" name="直角三角形 52"/>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直角三角形 53"/>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5" name="グループ化 84"/>
          <p:cNvGrpSpPr/>
          <p:nvPr/>
        </p:nvGrpSpPr>
        <p:grpSpPr>
          <a:xfrm>
            <a:off x="1398021" y="1689293"/>
            <a:ext cx="2704733" cy="5028221"/>
            <a:chOff x="1400631" y="2191657"/>
            <a:chExt cx="3439887" cy="6734629"/>
          </a:xfrm>
          <a:solidFill>
            <a:schemeClr val="bg1">
              <a:lumMod val="65000"/>
            </a:schemeClr>
          </a:solidFill>
        </p:grpSpPr>
        <p:sp>
          <p:nvSpPr>
            <p:cNvPr id="86" name="直角三角形 85"/>
            <p:cNvSpPr/>
            <p:nvPr/>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7" name="直角三角形 86"/>
            <p:cNvSpPr/>
            <p:nvPr/>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8" name="直角三角形 25"/>
          <p:cNvSpPr/>
          <p:nvPr/>
        </p:nvSpPr>
        <p:spPr>
          <a:xfrm rot="16200000" flipH="1">
            <a:off x="589910" y="-589912"/>
            <a:ext cx="2923613" cy="4103437"/>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フリーフォーム 67"/>
          <p:cNvSpPr/>
          <p:nvPr/>
        </p:nvSpPr>
        <p:spPr>
          <a:xfrm>
            <a:off x="4103435" y="1689293"/>
            <a:ext cx="667644" cy="1234321"/>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36" name="直角三角形 35"/>
          <p:cNvSpPr/>
          <p:nvPr/>
        </p:nvSpPr>
        <p:spPr>
          <a:xfrm rot="16200000" flipH="1">
            <a:off x="561868" y="3175947"/>
            <a:ext cx="2979697" cy="4103437"/>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p:nvPr/>
        </p:nvSpPr>
        <p:spPr>
          <a:xfrm rot="16200000" flipH="1">
            <a:off x="561868" y="645622"/>
            <a:ext cx="2979697" cy="4103437"/>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p:nvPr/>
        </p:nvSpPr>
        <p:spPr>
          <a:xfrm rot="16200000" flipH="1">
            <a:off x="561869" y="1910784"/>
            <a:ext cx="2979696" cy="4103436"/>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フリーフォーム 65"/>
          <p:cNvSpPr/>
          <p:nvPr/>
        </p:nvSpPr>
        <p:spPr>
          <a:xfrm>
            <a:off x="4103434" y="2665751"/>
            <a:ext cx="1351017" cy="1521264"/>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63" name="フリーフォーム 62"/>
          <p:cNvSpPr/>
          <p:nvPr/>
        </p:nvSpPr>
        <p:spPr>
          <a:xfrm>
            <a:off x="4103435" y="3639102"/>
            <a:ext cx="2034968" cy="1812382"/>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nvGrpSpPr>
          <p:cNvPr id="9" name="グループ化 8"/>
          <p:cNvGrpSpPr/>
          <p:nvPr/>
        </p:nvGrpSpPr>
        <p:grpSpPr>
          <a:xfrm>
            <a:off x="4103433" y="4613276"/>
            <a:ext cx="2704733" cy="2104237"/>
            <a:chOff x="7549101" y="6886372"/>
            <a:chExt cx="4056748" cy="3156356"/>
          </a:xfrm>
          <a:solidFill>
            <a:schemeClr val="accent4">
              <a:lumMod val="60000"/>
              <a:lumOff val="40000"/>
            </a:schemeClr>
          </a:solidFill>
        </p:grpSpPr>
        <p:sp>
          <p:nvSpPr>
            <p:cNvPr id="60" name="フリーフォーム 59"/>
            <p:cNvSpPr/>
            <p:nvPr/>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58" name="フリーフォーム 57"/>
            <p:cNvSpPr/>
            <p:nvPr/>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grpSp>
      <p:sp>
        <p:nvSpPr>
          <p:cNvPr id="59" name="テキスト プレースホルダー 6"/>
          <p:cNvSpPr>
            <a:spLocks noGrp="1"/>
          </p:cNvSpPr>
          <p:nvPr>
            <p:ph type="body" sz="quarter" idx="24" hasCustomPrompt="1"/>
          </p:nvPr>
        </p:nvSpPr>
        <p:spPr>
          <a:xfrm rot="1380000">
            <a:off x="853258" y="1149611"/>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853258" y="2418205"/>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853258" y="3686799"/>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853258" y="4955394"/>
            <a:ext cx="2609807" cy="707179"/>
          </a:xfrm>
        </p:spPr>
        <p:txBody>
          <a:bodyPr anchor="ctr">
            <a:noAutofit/>
          </a:bodyPr>
          <a:lstStyle>
            <a:lvl1pPr algn="r">
              <a:defRPr sz="2133"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p:nvSpPr>
        <p:spPr>
          <a:xfrm>
            <a:off x="4120371" y="2335395"/>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01</a:t>
            </a:r>
            <a:endParaRPr kumimoji="1" lang="ja-JP" altLang="en-US" sz="2667" dirty="0">
              <a:solidFill>
                <a:schemeClr val="bg1"/>
              </a:solidFill>
            </a:endParaRPr>
          </a:p>
        </p:txBody>
      </p:sp>
      <p:sp>
        <p:nvSpPr>
          <p:cNvPr id="65" name="テキスト ボックス 64"/>
          <p:cNvSpPr txBox="1"/>
          <p:nvPr/>
        </p:nvSpPr>
        <p:spPr>
          <a:xfrm>
            <a:off x="4476330" y="3438303"/>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02</a:t>
            </a:r>
            <a:endParaRPr kumimoji="1" lang="ja-JP" altLang="en-US" sz="2667" dirty="0">
              <a:solidFill>
                <a:schemeClr val="bg1"/>
              </a:solidFill>
            </a:endParaRPr>
          </a:p>
        </p:txBody>
      </p:sp>
      <p:sp>
        <p:nvSpPr>
          <p:cNvPr id="67" name="テキスト ボックス 66"/>
          <p:cNvSpPr txBox="1"/>
          <p:nvPr/>
        </p:nvSpPr>
        <p:spPr>
          <a:xfrm>
            <a:off x="4847286" y="4548907"/>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03</a:t>
            </a:r>
            <a:endParaRPr kumimoji="1" lang="ja-JP" altLang="en-US" sz="2667" dirty="0">
              <a:solidFill>
                <a:schemeClr val="bg1"/>
              </a:solidFill>
            </a:endParaRPr>
          </a:p>
        </p:txBody>
      </p:sp>
      <p:sp>
        <p:nvSpPr>
          <p:cNvPr id="69" name="テキスト ボックス 68"/>
          <p:cNvSpPr txBox="1"/>
          <p:nvPr/>
        </p:nvSpPr>
        <p:spPr>
          <a:xfrm>
            <a:off x="5200100" y="5643334"/>
            <a:ext cx="530915" cy="50276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2667" dirty="0">
                <a:solidFill>
                  <a:schemeClr val="bg1"/>
                </a:solidFill>
              </a:rPr>
              <a:t>04</a:t>
            </a:r>
            <a:endParaRPr kumimoji="1" lang="ja-JP" altLang="en-US" sz="2667" dirty="0">
              <a:solidFill>
                <a:schemeClr val="bg1"/>
              </a:solidFill>
            </a:endParaRPr>
          </a:p>
        </p:txBody>
      </p:sp>
      <p:sp>
        <p:nvSpPr>
          <p:cNvPr id="70" name="図プレースホルダー 7"/>
          <p:cNvSpPr>
            <a:spLocks noGrp="1"/>
          </p:cNvSpPr>
          <p:nvPr>
            <p:ph type="pic" sz="quarter" idx="18" hasCustomPrompt="1"/>
          </p:nvPr>
        </p:nvSpPr>
        <p:spPr>
          <a:xfrm rot="1380000">
            <a:off x="3366224" y="1900900"/>
            <a:ext cx="443008" cy="442969"/>
          </a:xfrm>
        </p:spPr>
        <p:txBody>
          <a:bodyPr>
            <a:normAutofit/>
          </a:bodyPr>
          <a:lstStyle>
            <a:lvl1pPr>
              <a:defRPr sz="8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3366224" y="3168130"/>
            <a:ext cx="443008" cy="442969"/>
          </a:xfrm>
        </p:spPr>
        <p:txBody>
          <a:bodyPr>
            <a:normAutofit/>
          </a:bodyPr>
          <a:lstStyle>
            <a:lvl1pPr>
              <a:defRPr sz="8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3366224" y="4435361"/>
            <a:ext cx="443008" cy="442969"/>
          </a:xfrm>
        </p:spPr>
        <p:txBody>
          <a:bodyPr>
            <a:normAutofit/>
          </a:bodyPr>
          <a:lstStyle>
            <a:lvl1pPr>
              <a:defRPr sz="8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3366224" y="5702592"/>
            <a:ext cx="443008" cy="442969"/>
          </a:xfrm>
        </p:spPr>
        <p:txBody>
          <a:bodyPr>
            <a:normAutofit/>
          </a:bodyPr>
          <a:lstStyle>
            <a:lvl1pPr>
              <a:defRPr sz="8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4801788" y="1642182"/>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5509613" y="2597005"/>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6195126" y="3551828"/>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6830906" y="4506651"/>
            <a:ext cx="4944962" cy="900206"/>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タイトル プレースホルダー 1"/>
          <p:cNvSpPr>
            <a:spLocks noGrp="1"/>
          </p:cNvSpPr>
          <p:nvPr>
            <p:ph type="title" hasCustomPrompt="1"/>
          </p:nvPr>
        </p:nvSpPr>
        <p:spPr>
          <a:xfrm>
            <a:off x="4029376" y="164638"/>
            <a:ext cx="7844068" cy="80210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4077385" y="1028734"/>
            <a:ext cx="7773384"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p:nvSpPr>
        <p:spPr>
          <a:xfrm>
            <a:off x="4125395"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34542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746654"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p:nvSpPr>
        <p:spPr>
          <a:xfrm rot="3600000">
            <a:off x="777225"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p:nvSpPr>
        <p:spPr>
          <a:xfrm rot="6618510">
            <a:off x="854950" y="3967996"/>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4047287"/>
            <a:ext cx="4746654"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p:nvSpPr>
        <p:spPr>
          <a:xfrm rot="3600000">
            <a:off x="6248557"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アーチ 19"/>
          <p:cNvSpPr/>
          <p:nvPr/>
        </p:nvSpPr>
        <p:spPr>
          <a:xfrm rot="6618510">
            <a:off x="6326282" y="1693336"/>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6820149" y="1772628"/>
            <a:ext cx="4746654"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33" y="2243412"/>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p:nvSpPr>
        <p:spPr>
          <a:xfrm rot="3600000">
            <a:off x="6248557"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アーチ 23"/>
          <p:cNvSpPr/>
          <p:nvPr/>
        </p:nvSpPr>
        <p:spPr>
          <a:xfrm rot="6618510">
            <a:off x="6326282" y="3970029"/>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テキスト プレースホルダー 6"/>
          <p:cNvSpPr>
            <a:spLocks noGrp="1"/>
          </p:cNvSpPr>
          <p:nvPr>
            <p:ph type="body" sz="quarter" idx="20" hasCustomPrompt="1"/>
          </p:nvPr>
        </p:nvSpPr>
        <p:spPr>
          <a:xfrm>
            <a:off x="6820149" y="4049320"/>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33" y="4520105"/>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7888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 Simple Lis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p:nvSpPr>
        <p:spPr>
          <a:xfrm>
            <a:off x="1771139" y="1896217"/>
            <a:ext cx="439509" cy="4394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1771139" y="2789402"/>
            <a:ext cx="439509" cy="4394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p>
        </p:txBody>
      </p:sp>
      <p:sp>
        <p:nvSpPr>
          <p:cNvPr id="8" name="テキスト プレースホルダー 6"/>
          <p:cNvSpPr>
            <a:spLocks noGrp="1"/>
          </p:cNvSpPr>
          <p:nvPr>
            <p:ph type="body" sz="quarter" idx="28" hasCustomPrompt="1"/>
          </p:nvPr>
        </p:nvSpPr>
        <p:spPr>
          <a:xfrm>
            <a:off x="2374879" y="182389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2374879" y="2717076"/>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p:nvSpPr>
        <p:spPr>
          <a:xfrm>
            <a:off x="1771139" y="3682587"/>
            <a:ext cx="439509" cy="4394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1" name="テキスト プレースホルダー 6"/>
          <p:cNvSpPr>
            <a:spLocks noGrp="1"/>
          </p:cNvSpPr>
          <p:nvPr>
            <p:ph type="body" sz="quarter" idx="31" hasCustomPrompt="1"/>
          </p:nvPr>
        </p:nvSpPr>
        <p:spPr>
          <a:xfrm>
            <a:off x="2374879" y="3610261"/>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p:nvSpPr>
        <p:spPr>
          <a:xfrm>
            <a:off x="1771139" y="4575773"/>
            <a:ext cx="439509" cy="4394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p>
        </p:txBody>
      </p:sp>
      <p:sp>
        <p:nvSpPr>
          <p:cNvPr id="13" name="テキスト プレースホルダー 6"/>
          <p:cNvSpPr>
            <a:spLocks noGrp="1"/>
          </p:cNvSpPr>
          <p:nvPr>
            <p:ph type="body" sz="quarter" idx="33" hasCustomPrompt="1"/>
          </p:nvPr>
        </p:nvSpPr>
        <p:spPr>
          <a:xfrm>
            <a:off x="2374879" y="4503447"/>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p:nvSpPr>
        <p:spPr>
          <a:xfrm>
            <a:off x="1771139" y="5468958"/>
            <a:ext cx="439509" cy="43947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5" name="テキスト プレースホルダー 6"/>
          <p:cNvSpPr>
            <a:spLocks noGrp="1"/>
          </p:cNvSpPr>
          <p:nvPr>
            <p:ph type="body" sz="quarter" idx="35" hasCustomPrompt="1"/>
          </p:nvPr>
        </p:nvSpPr>
        <p:spPr>
          <a:xfrm>
            <a:off x="2374879" y="5396632"/>
            <a:ext cx="8208027" cy="594764"/>
          </a:xfrm>
        </p:spPr>
        <p:txBody>
          <a:bodyPr anchor="ctr">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p:nvSpPr>
        <p:spPr>
          <a:xfrm>
            <a:off x="0" y="0"/>
            <a:ext cx="12192000" cy="1344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タイトル 1"/>
          <p:cNvSpPr>
            <a:spLocks noGrp="1"/>
          </p:cNvSpPr>
          <p:nvPr>
            <p:ph type="title" hasCustomPrompt="1"/>
          </p:nvPr>
        </p:nvSpPr>
        <p:spPr>
          <a:xfrm>
            <a:off x="589917" y="304800"/>
            <a:ext cx="11012164" cy="774095"/>
          </a:xfrm>
        </p:spPr>
        <p:txBody>
          <a:bodyPr>
            <a:noAutofit/>
          </a:bodyPr>
          <a:lstStyle>
            <a:lvl1pPr algn="ctr">
              <a:defRPr sz="44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72968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5" name="正方形/長方形 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4061901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p:nvGrpSpPr>
        <p:grpSpPr>
          <a:xfrm>
            <a:off x="5730640" y="5397219"/>
            <a:ext cx="725488" cy="125685"/>
            <a:chOff x="8595214" y="6592642"/>
            <a:chExt cx="1088138" cy="188527"/>
          </a:xfrm>
        </p:grpSpPr>
        <p:sp>
          <p:nvSpPr>
            <p:cNvPr id="24" name="円/楕円 23"/>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 name="円/楕円 3"/>
          <p:cNvSpPr/>
          <p:nvPr/>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円/楕円 13"/>
          <p:cNvSpPr/>
          <p:nvPr/>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412625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Animated Title">
    <p:spTree>
      <p:nvGrpSpPr>
        <p:cNvPr id="1" name=""/>
        <p:cNvGrpSpPr/>
        <p:nvPr/>
      </p:nvGrpSpPr>
      <p:grpSpPr>
        <a:xfrm>
          <a:off x="0" y="0"/>
          <a:ext cx="0" cy="0"/>
          <a:chOff x="0" y="0"/>
          <a:chExt cx="0" cy="0"/>
        </a:xfrm>
      </p:grpSpPr>
      <p:sp>
        <p:nvSpPr>
          <p:cNvPr id="4" name="正方形/長方形 3"/>
          <p:cNvSpPr/>
          <p:nvPr/>
        </p:nvSpPr>
        <p:spPr>
          <a:xfrm rot="21066044">
            <a:off x="-6369536" y="-3292475"/>
            <a:ext cx="2360944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正方形/長方形 6"/>
          <p:cNvSpPr/>
          <p:nvPr/>
        </p:nvSpPr>
        <p:spPr>
          <a:xfrm rot="21066044">
            <a:off x="-5193303" y="3344665"/>
            <a:ext cx="2360329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正方形/長方形 7"/>
          <p:cNvSpPr/>
          <p:nvPr/>
        </p:nvSpPr>
        <p:spPr>
          <a:xfrm rot="21066044">
            <a:off x="-6369536" y="-3292475"/>
            <a:ext cx="23609443"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p:nvSpPr>
        <p:spPr>
          <a:xfrm rot="21066044">
            <a:off x="-5193303" y="3344665"/>
            <a:ext cx="23603290"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p:nvSpPr>
        <p:spPr>
          <a:xfrm rot="21066044">
            <a:off x="-6369536" y="-3292475"/>
            <a:ext cx="23609443"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rot="21066044">
            <a:off x="-5193303" y="3344665"/>
            <a:ext cx="2360329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p:nvSpPr>
        <p:spPr>
          <a:xfrm rot="21066044">
            <a:off x="-6369536" y="-3292475"/>
            <a:ext cx="236094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p:nvSpPr>
        <p:spPr>
          <a:xfrm rot="21066044">
            <a:off x="-5193303" y="3344665"/>
            <a:ext cx="23603290"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4" name="グループ化 13"/>
          <p:cNvGrpSpPr/>
          <p:nvPr/>
        </p:nvGrpSpPr>
        <p:grpSpPr>
          <a:xfrm rot="17100000">
            <a:off x="4415471" y="1613249"/>
            <a:ext cx="3360000" cy="3360292"/>
            <a:chOff x="6682240" y="2680152"/>
            <a:chExt cx="5040000" cy="5040000"/>
          </a:xfrm>
        </p:grpSpPr>
        <p:sp>
          <p:nvSpPr>
            <p:cNvPr id="15" name="円/楕円 14"/>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アーチ 15"/>
            <p:cNvSpPr/>
            <p:nvPr/>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17" name="グループ化 16"/>
          <p:cNvGrpSpPr>
            <a:grpSpLocks noChangeAspect="1"/>
          </p:cNvGrpSpPr>
          <p:nvPr/>
        </p:nvGrpSpPr>
        <p:grpSpPr>
          <a:xfrm rot="11994079">
            <a:off x="4295315" y="1493395"/>
            <a:ext cx="3600312" cy="3600000"/>
            <a:chOff x="6682240" y="2680152"/>
            <a:chExt cx="5040000" cy="5040000"/>
          </a:xfrm>
        </p:grpSpPr>
        <p:sp>
          <p:nvSpPr>
            <p:cNvPr id="18" name="円/楕円 17"/>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アーチ 18"/>
            <p:cNvSpPr/>
            <p:nvPr/>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0" name="グループ化 19"/>
          <p:cNvGrpSpPr>
            <a:grpSpLocks noChangeAspect="1"/>
          </p:cNvGrpSpPr>
          <p:nvPr/>
        </p:nvGrpSpPr>
        <p:grpSpPr>
          <a:xfrm rot="3600000">
            <a:off x="4175471" y="1373228"/>
            <a:ext cx="3840000" cy="3840333"/>
            <a:chOff x="6682240" y="2680152"/>
            <a:chExt cx="5040000" cy="5040000"/>
          </a:xfrm>
        </p:grpSpPr>
        <p:sp>
          <p:nvSpPr>
            <p:cNvPr id="21" name="円/楕円 20"/>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アーチ 21"/>
            <p:cNvSpPr/>
            <p:nvPr/>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3" name="グループ化 22"/>
          <p:cNvGrpSpPr>
            <a:grpSpLocks noChangeAspect="1"/>
          </p:cNvGrpSpPr>
          <p:nvPr/>
        </p:nvGrpSpPr>
        <p:grpSpPr>
          <a:xfrm rot="18000000">
            <a:off x="4055471" y="1253218"/>
            <a:ext cx="4080000" cy="4080354"/>
            <a:chOff x="6682240" y="2680152"/>
            <a:chExt cx="5040000" cy="5040000"/>
          </a:xfrm>
        </p:grpSpPr>
        <p:sp>
          <p:nvSpPr>
            <p:cNvPr id="24" name="円/楕円 23"/>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アーチ 24"/>
            <p:cNvSpPr/>
            <p:nvPr/>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6" name="グループ化 25"/>
          <p:cNvGrpSpPr>
            <a:grpSpLocks noChangeAspect="1"/>
          </p:cNvGrpSpPr>
          <p:nvPr/>
        </p:nvGrpSpPr>
        <p:grpSpPr>
          <a:xfrm rot="7511662">
            <a:off x="3935471" y="1133207"/>
            <a:ext cx="4320000" cy="4320375"/>
            <a:chOff x="6682240" y="2680152"/>
            <a:chExt cx="5040000" cy="5040000"/>
          </a:xfrm>
        </p:grpSpPr>
        <p:sp>
          <p:nvSpPr>
            <p:cNvPr id="27" name="円/楕円 26"/>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アーチ 27"/>
            <p:cNvSpPr/>
            <p:nvPr/>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grpSp>
        <p:nvGrpSpPr>
          <p:cNvPr id="29" name="グループ化 28"/>
          <p:cNvGrpSpPr>
            <a:grpSpLocks noChangeAspect="1"/>
          </p:cNvGrpSpPr>
          <p:nvPr/>
        </p:nvGrpSpPr>
        <p:grpSpPr>
          <a:xfrm rot="10993309">
            <a:off x="3815273" y="1013395"/>
            <a:ext cx="4560396" cy="4560000"/>
            <a:chOff x="6682240" y="2680152"/>
            <a:chExt cx="5040000" cy="5040000"/>
          </a:xfrm>
        </p:grpSpPr>
        <p:sp>
          <p:nvSpPr>
            <p:cNvPr id="30" name="円/楕円 29"/>
            <p:cNvSpPr/>
            <p:nvPr/>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アーチ 30"/>
            <p:cNvSpPr/>
            <p:nvPr/>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grpSp>
      <p:sp>
        <p:nvSpPr>
          <p:cNvPr id="3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910974" y="5685251"/>
            <a:ext cx="10370052" cy="1008112"/>
          </a:xfrm>
        </p:spPr>
        <p:txBody>
          <a:bodyPr>
            <a:normAutofit/>
          </a:bodyPr>
          <a:lstStyle>
            <a:lvl1pPr marL="0" indent="0" algn="ctr">
              <a:buNone/>
              <a:defRPr sz="1333">
                <a:solidFill>
                  <a:schemeClr val="tx1">
                    <a:tint val="75000"/>
                  </a:schemeClr>
                </a:solidFill>
                <a:latin typeface="+mj-lt"/>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p:nvGrpSpPr>
        <p:grpSpPr>
          <a:xfrm>
            <a:off x="5730640" y="5397219"/>
            <a:ext cx="725488" cy="125685"/>
            <a:chOff x="8595214" y="6592642"/>
            <a:chExt cx="1088138" cy="188527"/>
          </a:xfrm>
        </p:grpSpPr>
        <p:sp>
          <p:nvSpPr>
            <p:cNvPr id="36" name="円/楕円 35"/>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円/楕円 36"/>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8" name="円/楕円 37"/>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9" name="円/楕円 38"/>
          <p:cNvSpPr/>
          <p:nvPr/>
        </p:nvSpPr>
        <p:spPr>
          <a:xfrm>
            <a:off x="4693247" y="1661411"/>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円/楕円 39"/>
          <p:cNvSpPr/>
          <p:nvPr/>
        </p:nvSpPr>
        <p:spPr>
          <a:xfrm>
            <a:off x="5436378" y="1661411"/>
            <a:ext cx="57611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円/楕円 40"/>
          <p:cNvSpPr/>
          <p:nvPr/>
        </p:nvSpPr>
        <p:spPr>
          <a:xfrm>
            <a:off x="6179508" y="1661411"/>
            <a:ext cx="576114" cy="5760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p:nvSpPr>
        <p:spPr>
          <a:xfrm>
            <a:off x="6922638" y="1661411"/>
            <a:ext cx="57611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86742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910974" y="4741334"/>
            <a:ext cx="10370052" cy="1952029"/>
          </a:xfrm>
        </p:spPr>
        <p:txBody>
          <a:bodyPr anchor="b">
            <a:normAutofit/>
          </a:bodyPr>
          <a:lstStyle>
            <a:lvl1pPr marL="0" indent="0" algn="ctr">
              <a:buNone/>
              <a:defRPr sz="1333">
                <a:solidFill>
                  <a:schemeClr val="tx1">
                    <a:tint val="75000"/>
                  </a:schemeClr>
                </a:solidFill>
                <a:latin typeface="Open Sans Light" panose="020B0306030504020204" pitchFamily="34" charset="0"/>
                <a:cs typeface="Open Sans Light" panose="020B0306030504020204"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p:nvGrpSpPr>
        <p:grpSpPr>
          <a:xfrm>
            <a:off x="5730640" y="4429600"/>
            <a:ext cx="725488" cy="125685"/>
            <a:chOff x="8595214" y="6592642"/>
            <a:chExt cx="1088138" cy="188527"/>
          </a:xfrm>
        </p:grpSpPr>
        <p:sp>
          <p:nvSpPr>
            <p:cNvPr id="24" name="円/楕円 23"/>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5" name="円/楕円 24"/>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Tree>
    <p:extLst>
      <p:ext uri="{BB962C8B-B14F-4D97-AF65-F5344CB8AC3E}">
        <p14:creationId xmlns:p14="http://schemas.microsoft.com/office/powerpoint/2010/main" val="68010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433195"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334860"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5063143" y="4511094"/>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052119" y="5301209"/>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406874"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2305422"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577157"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288038" y="5532123"/>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391069" y="1248653"/>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84839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2192000" cy="6858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7200218" y="1940835"/>
            <a:ext cx="4512761" cy="4512369"/>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0992969" y="1508786"/>
            <a:ext cx="960190" cy="960107"/>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4511686" y="5186020"/>
            <a:ext cx="624123" cy="624069"/>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5471876" y="5530537"/>
            <a:ext cx="935533" cy="935451"/>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1064983" y="1508786"/>
            <a:ext cx="816161" cy="960107"/>
          </a:xfrm>
        </p:spPr>
        <p:txBody>
          <a:bodyPr anchor="ctr">
            <a:noAutofit/>
          </a:bodyPr>
          <a:lstStyle>
            <a:lvl1pPr algn="ctr">
              <a:defRPr sz="36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9072445" y="3429248"/>
            <a:ext cx="768309" cy="768242"/>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7344181" y="4293096"/>
            <a:ext cx="4224836" cy="672075"/>
          </a:xfrm>
        </p:spPr>
        <p:txBody>
          <a:bodyPr anchor="ctr">
            <a:normAutofit/>
          </a:bodyPr>
          <a:lstStyle>
            <a:lvl1pPr algn="ctr">
              <a:defRPr sz="2933"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6407409" y="4790962"/>
            <a:ext cx="790183" cy="790115"/>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0464865" y="957488"/>
            <a:ext cx="528104" cy="528058"/>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3107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rofile 3">
    <p:spTree>
      <p:nvGrpSpPr>
        <p:cNvPr id="1" name=""/>
        <p:cNvGrpSpPr/>
        <p:nvPr/>
      </p:nvGrpSpPr>
      <p:grpSpPr>
        <a:xfrm>
          <a:off x="0" y="0"/>
          <a:ext cx="0" cy="0"/>
          <a:chOff x="0" y="0"/>
          <a:chExt cx="0" cy="0"/>
        </a:xfrm>
      </p:grpSpPr>
      <p:sp>
        <p:nvSpPr>
          <p:cNvPr id="33" name="円/楕円 32"/>
          <p:cNvSpPr/>
          <p:nvPr/>
        </p:nvSpPr>
        <p:spPr>
          <a:xfrm>
            <a:off x="4067009" y="311508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6" name="円/楕円 5"/>
          <p:cNvSpPr/>
          <p:nvPr/>
        </p:nvSpPr>
        <p:spPr>
          <a:xfrm>
            <a:off x="1247041" y="775461"/>
            <a:ext cx="3373912" cy="337361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円/楕円 27"/>
          <p:cNvSpPr/>
          <p:nvPr/>
        </p:nvSpPr>
        <p:spPr>
          <a:xfrm>
            <a:off x="845583" y="11707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円/楕円 29"/>
          <p:cNvSpPr/>
          <p:nvPr/>
        </p:nvSpPr>
        <p:spPr>
          <a:xfrm>
            <a:off x="1137774" y="692697"/>
            <a:ext cx="3373912" cy="337361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1"/>
          <p:cNvSpPr>
            <a:spLocks noGrp="1"/>
          </p:cNvSpPr>
          <p:nvPr>
            <p:ph type="title" hasCustomPrompt="1"/>
          </p:nvPr>
        </p:nvSpPr>
        <p:spPr>
          <a:xfrm>
            <a:off x="5031040" y="740702"/>
            <a:ext cx="6385263" cy="900605"/>
          </a:xfrm>
        </p:spPr>
        <p:txBody>
          <a:bodyPr anchor="b">
            <a:normAutofit/>
          </a:bodyPr>
          <a:lstStyle>
            <a:lvl1pPr>
              <a:defRPr sz="44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p:nvSpPr>
        <p:spPr>
          <a:xfrm>
            <a:off x="5127059" y="16514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テキスト プレースホルダー 6"/>
          <p:cNvSpPr>
            <a:spLocks noGrp="1"/>
          </p:cNvSpPr>
          <p:nvPr>
            <p:ph type="body" sz="quarter" idx="16" hasCustomPrompt="1"/>
          </p:nvPr>
        </p:nvSpPr>
        <p:spPr>
          <a:xfrm>
            <a:off x="5031040" y="1699902"/>
            <a:ext cx="6385263" cy="623628"/>
          </a:xfrm>
        </p:spPr>
        <p:txBody>
          <a:bodyPr anchor="t">
            <a:noAutofit/>
          </a:bodyPr>
          <a:lstStyle>
            <a:lvl1pPr algn="l">
              <a:defRPr sz="2133"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247041" y="775461"/>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8" name="円/楕円 7"/>
          <p:cNvSpPr/>
          <p:nvPr/>
        </p:nvSpPr>
        <p:spPr>
          <a:xfrm>
            <a:off x="5403649" y="2559169"/>
            <a:ext cx="864172" cy="864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12"/>
          <p:cNvSpPr>
            <a:spLocks noGrp="1"/>
          </p:cNvSpPr>
          <p:nvPr>
            <p:ph type="pic" sz="quarter" idx="17" hasCustomPrompt="1"/>
          </p:nvPr>
        </p:nvSpPr>
        <p:spPr>
          <a:xfrm>
            <a:off x="5627320"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0" name="円/楕円 9"/>
          <p:cNvSpPr/>
          <p:nvPr/>
        </p:nvSpPr>
        <p:spPr>
          <a:xfrm>
            <a:off x="7147592" y="2559168"/>
            <a:ext cx="864172" cy="864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p:nvSpPr>
        <p:spPr>
          <a:xfrm>
            <a:off x="8880551" y="2559168"/>
            <a:ext cx="864172" cy="864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12"/>
          <p:cNvSpPr>
            <a:spLocks noGrp="1"/>
          </p:cNvSpPr>
          <p:nvPr>
            <p:ph type="pic" sz="quarter" idx="18" hasCustomPrompt="1"/>
          </p:nvPr>
        </p:nvSpPr>
        <p:spPr>
          <a:xfrm>
            <a:off x="7371263" y="2782820"/>
            <a:ext cx="416830" cy="416794"/>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9104222" y="2782819"/>
            <a:ext cx="416830" cy="416794"/>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5028323" y="3519717"/>
            <a:ext cx="1632323" cy="623628"/>
          </a:xfrm>
        </p:spPr>
        <p:txBody>
          <a:bodyPr anchor="t">
            <a:noAutofit/>
          </a:bodyPr>
          <a:lstStyle>
            <a:lvl1pPr algn="ctr">
              <a:defRPr sz="16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6768133" y="3519717"/>
            <a:ext cx="1632323" cy="623628"/>
          </a:xfrm>
        </p:spPr>
        <p:txBody>
          <a:bodyPr anchor="t">
            <a:noAutofit/>
          </a:bodyPr>
          <a:lstStyle>
            <a:lvl1pPr algn="ctr">
              <a:defRPr sz="16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8496475" y="3518153"/>
            <a:ext cx="1632323" cy="623628"/>
          </a:xfrm>
        </p:spPr>
        <p:txBody>
          <a:bodyPr anchor="t">
            <a:noAutofit/>
          </a:bodyPr>
          <a:lstStyle>
            <a:lvl1pPr algn="ctr">
              <a:defRPr sz="16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795326" y="4197086"/>
            <a:ext cx="10601349" cy="1344149"/>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p:nvSpPr>
        <p:spPr>
          <a:xfrm>
            <a:off x="0" y="5685251"/>
            <a:ext cx="12192000" cy="11727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図プレースホルダー 12"/>
          <p:cNvSpPr>
            <a:spLocks noGrp="1"/>
          </p:cNvSpPr>
          <p:nvPr>
            <p:ph type="pic" sz="quarter" idx="23" hasCustomPrompt="1"/>
          </p:nvPr>
        </p:nvSpPr>
        <p:spPr>
          <a:xfrm>
            <a:off x="2677571"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5885323" y="5848760"/>
            <a:ext cx="416830" cy="416794"/>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9072640" y="5848759"/>
            <a:ext cx="416830" cy="416794"/>
          </a:xfrm>
        </p:spPr>
        <p:txBody>
          <a:bodyPr>
            <a:normAutofit/>
          </a:bodyPr>
          <a:lstStyle>
            <a:lvl1pPr>
              <a:defRPr sz="1067"/>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1589730"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4776788"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7974994" y="6309762"/>
            <a:ext cx="2633899" cy="383601"/>
          </a:xfrm>
        </p:spPr>
        <p:txBody>
          <a:bodyPr anchor="t">
            <a:noAutofit/>
          </a:bodyPr>
          <a:lstStyle>
            <a:lvl1pPr algn="ctr">
              <a:defRPr sz="12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p:nvSpPr>
        <p:spPr>
          <a:xfrm>
            <a:off x="382869" y="679450"/>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円/楕円 25"/>
          <p:cNvSpPr/>
          <p:nvPr/>
        </p:nvSpPr>
        <p:spPr>
          <a:xfrm>
            <a:off x="1301673" y="71132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円/楕円 33"/>
          <p:cNvSpPr/>
          <p:nvPr/>
        </p:nvSpPr>
        <p:spPr>
          <a:xfrm>
            <a:off x="4735518" y="285898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151618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3429000"/>
            <a:ext cx="3482702" cy="34290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5222947" y="0"/>
            <a:ext cx="3482702" cy="34290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5485861" y="3498416"/>
            <a:ext cx="6385263" cy="900605"/>
          </a:xfrm>
        </p:spPr>
        <p:txBody>
          <a:bodyPr anchor="b">
            <a:normAutofit/>
          </a:bodyPr>
          <a:lstStyle>
            <a:lvl1pP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p:nvSpPr>
        <p:spPr>
          <a:xfrm>
            <a:off x="5581880" y="440917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テキスト プレースホルダー 6"/>
          <p:cNvSpPr>
            <a:spLocks noGrp="1"/>
          </p:cNvSpPr>
          <p:nvPr>
            <p:ph type="body" sz="quarter" idx="16" hasCustomPrompt="1"/>
          </p:nvPr>
        </p:nvSpPr>
        <p:spPr>
          <a:xfrm>
            <a:off x="5485861" y="4457617"/>
            <a:ext cx="6385263" cy="623628"/>
          </a:xfrm>
        </p:spPr>
        <p:txBody>
          <a:bodyPr anchor="t">
            <a:noAutofit/>
          </a:bodyPr>
          <a:lstStyle>
            <a:lvl1pPr algn="l">
              <a:defRPr sz="2133"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7809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1715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1742999" y="0"/>
            <a:ext cx="1744951" cy="1713600"/>
          </a:xfrm>
          <a:solidFill>
            <a:schemeClr val="accent6"/>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1742999"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1742999"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1742999"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3482973" y="0"/>
            <a:ext cx="1744951" cy="1713600"/>
          </a:xfrm>
          <a:solidFill>
            <a:schemeClr val="accent3"/>
          </a:solidFill>
        </p:spPr>
        <p:txBody>
          <a:bodyPr>
            <a:normAutofit/>
          </a:bodyPr>
          <a:lstStyle>
            <a:lvl1pPr>
              <a:defRPr sz="1067"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3482973" y="1715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3482973" y="3429000"/>
            <a:ext cx="1744951" cy="1713600"/>
          </a:xfrm>
          <a:solidFill>
            <a:schemeClr val="accent4"/>
          </a:solidFill>
        </p:spPr>
        <p:txBody>
          <a:bodyPr>
            <a:normAutofit/>
          </a:bodyPr>
          <a:lstStyle>
            <a:lvl1pPr>
              <a:defRPr sz="1067"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3482973"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5222947" y="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5222947" y="1715400"/>
            <a:ext cx="1744951" cy="1713600"/>
          </a:xfrm>
          <a:solidFill>
            <a:schemeClr val="accent2">
              <a:lumMod val="60000"/>
              <a:lumOff val="40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5222947" y="34290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5222947" y="51444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6962922" y="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6962922" y="1715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6962922" y="3429000"/>
            <a:ext cx="1744951" cy="1713600"/>
          </a:xfrm>
          <a:solidFill>
            <a:schemeClr val="accent6"/>
          </a:solidFill>
        </p:spPr>
        <p:txBody>
          <a:bodyPr>
            <a:normAutofit/>
          </a:bodyPr>
          <a:lstStyle>
            <a:lvl1pPr>
              <a:defRPr sz="1067"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6962922" y="5144400"/>
            <a:ext cx="1744951" cy="1713600"/>
          </a:xfrm>
          <a:solidFill>
            <a:schemeClr val="accent4"/>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8702896" y="0"/>
            <a:ext cx="1744951" cy="1713600"/>
          </a:xfrm>
          <a:solidFill>
            <a:schemeClr val="accent3">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8702896" y="1715400"/>
            <a:ext cx="1744951" cy="1713600"/>
          </a:xfrm>
          <a:solidFill>
            <a:schemeClr val="accent3"/>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8702896" y="3429000"/>
            <a:ext cx="1744951" cy="1713600"/>
          </a:xfrm>
          <a:solidFill>
            <a:schemeClr val="accent5"/>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8702896" y="5144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0442872" y="0"/>
            <a:ext cx="1744951" cy="1713600"/>
          </a:xfrm>
          <a:solidFill>
            <a:schemeClr val="accent5"/>
          </a:solidFill>
        </p:spPr>
        <p:txBody>
          <a:bodyPr>
            <a:normAutofit/>
          </a:bodyPr>
          <a:lstStyle>
            <a:lvl1pPr>
              <a:defRPr sz="1067"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0442872" y="1715400"/>
            <a:ext cx="1744951" cy="1713600"/>
          </a:xfrm>
          <a:solidFill>
            <a:schemeClr val="accent6">
              <a:lumMod val="7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0442872" y="3429000"/>
            <a:ext cx="1744951" cy="1713600"/>
          </a:xfrm>
          <a:solidFill>
            <a:schemeClr val="accent1"/>
          </a:solidFill>
        </p:spPr>
        <p:txBody>
          <a:bodyPr>
            <a:normAutofit/>
          </a:bodyPr>
          <a:lstStyle>
            <a:lvl1pPr>
              <a:defRPr sz="1067"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0442872" y="5144400"/>
            <a:ext cx="1744951" cy="1713600"/>
          </a:xfrm>
          <a:solidFill>
            <a:schemeClr val="accent2"/>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180407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34216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72644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p:nvSpPr>
        <p:spPr>
          <a:xfrm>
            <a:off x="10202367" y="4014138"/>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0" name="円/楕円 19"/>
          <p:cNvSpPr/>
          <p:nvPr/>
        </p:nvSpPr>
        <p:spPr>
          <a:xfrm>
            <a:off x="1184136" y="2516899"/>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円/楕円 20"/>
          <p:cNvSpPr/>
          <p:nvPr/>
        </p:nvSpPr>
        <p:spPr>
          <a:xfrm>
            <a:off x="413027" y="2228867"/>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円/楕円 21"/>
          <p:cNvSpPr/>
          <p:nvPr/>
        </p:nvSpPr>
        <p:spPr>
          <a:xfrm>
            <a:off x="2386628" y="269034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円/楕円 22"/>
          <p:cNvSpPr/>
          <p:nvPr/>
        </p:nvSpPr>
        <p:spPr>
          <a:xfrm>
            <a:off x="10985753" y="3880494"/>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4" name="図プレースホルダー 5"/>
          <p:cNvSpPr>
            <a:spLocks noGrp="1"/>
          </p:cNvSpPr>
          <p:nvPr>
            <p:ph type="pic" sz="quarter" idx="12" hasCustomPrompt="1"/>
          </p:nvPr>
        </p:nvSpPr>
        <p:spPr>
          <a:xfrm>
            <a:off x="25457" y="29028"/>
            <a:ext cx="2400208" cy="2400000"/>
          </a:xfrm>
          <a:solidFill>
            <a:schemeClr val="accent1"/>
          </a:solidFill>
        </p:spPr>
        <p:txBody>
          <a:bodyPr/>
          <a:lstStyle>
            <a:lvl1pPr>
              <a:defRPr sz="12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2458716" y="29028"/>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4891974" y="29028"/>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7326093" y="29028"/>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9758492" y="29028"/>
            <a:ext cx="2400208" cy="2400000"/>
          </a:xfrm>
          <a:solidFill>
            <a:schemeClr val="accent5"/>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23956" y="4419110"/>
            <a:ext cx="2400208" cy="2400000"/>
          </a:xfrm>
          <a:solidFill>
            <a:schemeClr val="accent5"/>
          </a:solidFill>
        </p:spPr>
        <p:txBody>
          <a:bodyPr/>
          <a:lstStyle>
            <a:lvl1pPr>
              <a:defRPr sz="12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2457215" y="4419110"/>
            <a:ext cx="2400208" cy="2400000"/>
          </a:xfrm>
          <a:solidFill>
            <a:schemeClr val="accent4"/>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4890473" y="4419110"/>
            <a:ext cx="2400208" cy="2400000"/>
          </a:xfrm>
          <a:solidFill>
            <a:schemeClr val="accent2"/>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7324592" y="4419110"/>
            <a:ext cx="2400208" cy="2400000"/>
          </a:xfrm>
          <a:solidFill>
            <a:schemeClr val="accent3"/>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9756991" y="4419110"/>
            <a:ext cx="2400208" cy="2400000"/>
          </a:xfrm>
          <a:solidFill>
            <a:schemeClr val="accent1"/>
          </a:solidFill>
        </p:spPr>
        <p:txBody>
          <a:bodyPr>
            <a:normAutofit/>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sz="12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483852" y="2637235"/>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3547989"/>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2" hasCustomPrompt="1"/>
          </p:nvPr>
        </p:nvSpPr>
        <p:spPr>
          <a:xfrm>
            <a:off x="483852" y="3596435"/>
            <a:ext cx="11215678" cy="623628"/>
          </a:xfrm>
        </p:spPr>
        <p:txBody>
          <a:bodyPr anchor="t">
            <a:noAutofit/>
          </a:bodyPr>
          <a:lstStyle>
            <a:lvl1pPr algn="ctr">
              <a:defRPr sz="2133"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p:nvSpPr>
        <p:spPr>
          <a:xfrm>
            <a:off x="11543659" y="3495431"/>
            <a:ext cx="505184" cy="5051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Tree>
    <p:extLst>
      <p:ext uri="{BB962C8B-B14F-4D97-AF65-F5344CB8AC3E}">
        <p14:creationId xmlns:p14="http://schemas.microsoft.com/office/powerpoint/2010/main" val="343940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mages &amp; Text">
    <p:spTree>
      <p:nvGrpSpPr>
        <p:cNvPr id="1" name=""/>
        <p:cNvGrpSpPr/>
        <p:nvPr/>
      </p:nvGrpSpPr>
      <p:grpSpPr>
        <a:xfrm>
          <a:off x="0" y="0"/>
          <a:ext cx="0" cy="0"/>
          <a:chOff x="0" y="0"/>
          <a:chExt cx="0" cy="0"/>
        </a:xfrm>
      </p:grpSpPr>
      <p:sp>
        <p:nvSpPr>
          <p:cNvPr id="5" name="正方形/長方形 4"/>
          <p:cNvSpPr/>
          <p:nvPr/>
        </p:nvSpPr>
        <p:spPr>
          <a:xfrm>
            <a:off x="0" y="0"/>
            <a:ext cx="3429298"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図プレースホルダー 3"/>
          <p:cNvSpPr>
            <a:spLocks noGrp="1"/>
          </p:cNvSpPr>
          <p:nvPr>
            <p:ph type="pic" sz="quarter" idx="12" hasCustomPrompt="1"/>
          </p:nvPr>
        </p:nvSpPr>
        <p:spPr>
          <a:xfrm>
            <a:off x="0" y="3429000"/>
            <a:ext cx="6095471"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3413727" y="0"/>
            <a:ext cx="474668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8160408" y="0"/>
            <a:ext cx="4031592"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0" name="正方形/長方形 9"/>
          <p:cNvSpPr/>
          <p:nvPr/>
        </p:nvSpPr>
        <p:spPr>
          <a:xfrm>
            <a:off x="6095471" y="3429000"/>
            <a:ext cx="273707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3"/>
          <p:cNvSpPr>
            <a:spLocks noGrp="1"/>
          </p:cNvSpPr>
          <p:nvPr>
            <p:ph type="pic" sz="quarter" idx="15" hasCustomPrompt="1"/>
          </p:nvPr>
        </p:nvSpPr>
        <p:spPr>
          <a:xfrm>
            <a:off x="8832541" y="3429000"/>
            <a:ext cx="3353115" cy="3429000"/>
          </a:xfrm>
          <a:solidFill>
            <a:schemeClr val="bg1">
              <a:lumMod val="95000"/>
            </a:schemeClr>
          </a:solidFill>
        </p:spPr>
        <p:txBody>
          <a:bodyPr/>
          <a:lstStyle>
            <a:lvl1pPr marL="0" marR="0" indent="0" algn="l" defTabSz="1088556" rtl="0" eaLnBrk="1" fontAlgn="auto" latinLnBrk="0" hangingPunct="1">
              <a:lnSpc>
                <a:spcPct val="120000"/>
              </a:lnSpc>
              <a:spcBef>
                <a:spcPts val="800"/>
              </a:spcBef>
              <a:spcAft>
                <a:spcPts val="0"/>
              </a:spcAft>
              <a:buClrTx/>
              <a:buSzTx/>
              <a:buFont typeface="Arial" panose="020B0604020202020204" pitchFamily="34" charset="0"/>
              <a:buNone/>
              <a:tabLst/>
              <a:defRPr sz="1067"/>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142822" y="500675"/>
            <a:ext cx="3120617" cy="1044621"/>
          </a:xfrm>
        </p:spPr>
        <p:txBody>
          <a:bodyPr anchor="b">
            <a:normAutofit/>
          </a:bodyPr>
          <a:lstStyle>
            <a:lvl1pPr algn="ctr">
              <a:defRPr sz="24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142822" y="1701716"/>
            <a:ext cx="3120618" cy="1487257"/>
          </a:xfrm>
        </p:spPr>
        <p:txBody>
          <a:bodyPr anchor="t">
            <a:noAutofit/>
          </a:bodyPr>
          <a:lstStyle>
            <a:lvl1pPr algn="ctr">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6192019" y="3573016"/>
            <a:ext cx="2544503" cy="3120347"/>
          </a:xfrm>
        </p:spPr>
        <p:txBody>
          <a:bodyPr anchor="ctr">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3285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trategy">
    <p:spTree>
      <p:nvGrpSpPr>
        <p:cNvPr id="1" name=""/>
        <p:cNvGrpSpPr/>
        <p:nvPr/>
      </p:nvGrpSpPr>
      <p:grpSpPr>
        <a:xfrm>
          <a:off x="0" y="0"/>
          <a:ext cx="0" cy="0"/>
          <a:chOff x="0" y="0"/>
          <a:chExt cx="0" cy="0"/>
        </a:xfrm>
      </p:grpSpPr>
      <p:sp>
        <p:nvSpPr>
          <p:cNvPr id="10" name="正方形/長方形 9"/>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p:nvSpPr>
        <p:spPr>
          <a:xfrm>
            <a:off x="0" y="3976914"/>
            <a:ext cx="12192000" cy="28810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465" y="2967732"/>
            <a:ext cx="672846" cy="1009181"/>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309" y="2971388"/>
            <a:ext cx="654562" cy="1005525"/>
          </a:xfrm>
          <a:prstGeom prst="rect">
            <a:avLst/>
          </a:prstGeom>
        </p:spPr>
      </p:pic>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7184" y="2773940"/>
            <a:ext cx="804488" cy="1202973"/>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7501" y="2470455"/>
            <a:ext cx="707584" cy="1506459"/>
          </a:xfrm>
          <a:prstGeom prst="rect">
            <a:avLst/>
          </a:prstGeom>
        </p:spPr>
      </p:pic>
      <p:pic>
        <p:nvPicPr>
          <p:cNvPr id="16" name="図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0572" y="2419264"/>
            <a:ext cx="782549" cy="1557650"/>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38371" y="2188907"/>
            <a:ext cx="780720" cy="1788006"/>
          </a:xfrm>
          <a:prstGeom prst="rect">
            <a:avLst/>
          </a:prstGeom>
        </p:spPr>
      </p:pic>
      <p:sp>
        <p:nvSpPr>
          <p:cNvPr id="29" name="テキスト プレースホルダー 6"/>
          <p:cNvSpPr>
            <a:spLocks noGrp="1"/>
          </p:cNvSpPr>
          <p:nvPr>
            <p:ph type="body" sz="quarter" idx="21" hasCustomPrompt="1"/>
          </p:nvPr>
        </p:nvSpPr>
        <p:spPr>
          <a:xfrm>
            <a:off x="695256" y="1945551"/>
            <a:ext cx="2926334" cy="480053"/>
          </a:xfrm>
        </p:spPr>
        <p:txBody>
          <a:bodyPr anchor="ctr">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2148888" y="1374814"/>
            <a:ext cx="2926334" cy="480053"/>
          </a:xfrm>
        </p:spPr>
        <p:txBody>
          <a:bodyPr anchor="ctr">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6858678" y="1011208"/>
            <a:ext cx="2926334" cy="480053"/>
          </a:xfrm>
        </p:spPr>
        <p:txBody>
          <a:bodyPr anchor="ctr">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256843" y="1590874"/>
            <a:ext cx="2926334" cy="480053"/>
          </a:xfrm>
        </p:spPr>
        <p:txBody>
          <a:bodyPr anchor="ctr">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3817870" y="804077"/>
            <a:ext cx="2926334" cy="480053"/>
          </a:xfrm>
        </p:spPr>
        <p:txBody>
          <a:bodyPr anchor="ctr">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8465563" y="431542"/>
            <a:ext cx="2926334" cy="480053"/>
          </a:xfrm>
        </p:spPr>
        <p:txBody>
          <a:bodyPr anchor="ctr">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p:nvCxnSpPr>
        <p:spPr>
          <a:xfrm>
            <a:off x="2158423" y="2425604"/>
            <a:ext cx="0" cy="448225"/>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3617196" y="1944914"/>
            <a:ext cx="0" cy="922517"/>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269588" y="1364343"/>
            <a:ext cx="0" cy="1265941"/>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6713029" y="2098914"/>
            <a:ext cx="0" cy="223373"/>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8321845" y="1507999"/>
            <a:ext cx="0" cy="814287"/>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9938852" y="922965"/>
            <a:ext cx="0" cy="1175948"/>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483852" y="4214454"/>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p:nvSpPr>
        <p:spPr>
          <a:xfrm>
            <a:off x="5015257" y="512520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テキスト プレースホルダー 6"/>
          <p:cNvSpPr>
            <a:spLocks noGrp="1"/>
          </p:cNvSpPr>
          <p:nvPr>
            <p:ph type="body" sz="quarter" idx="42" hasCustomPrompt="1"/>
          </p:nvPr>
        </p:nvSpPr>
        <p:spPr>
          <a:xfrm>
            <a:off x="286850" y="5321905"/>
            <a:ext cx="11618299" cy="1112762"/>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39253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 Opinions">
    <p:spTree>
      <p:nvGrpSpPr>
        <p:cNvPr id="1" name=""/>
        <p:cNvGrpSpPr/>
        <p:nvPr/>
      </p:nvGrpSpPr>
      <p:grpSpPr>
        <a:xfrm>
          <a:off x="0" y="0"/>
          <a:ext cx="0" cy="0"/>
          <a:chOff x="0" y="0"/>
          <a:chExt cx="0" cy="0"/>
        </a:xfrm>
      </p:grpSpPr>
      <p:grpSp>
        <p:nvGrpSpPr>
          <p:cNvPr id="29" name="グループ化 28"/>
          <p:cNvGrpSpPr/>
          <p:nvPr/>
        </p:nvGrpSpPr>
        <p:grpSpPr>
          <a:xfrm>
            <a:off x="5343196" y="37273"/>
            <a:ext cx="6848804" cy="4481941"/>
            <a:chOff x="7426437" y="55909"/>
            <a:chExt cx="10859975" cy="6722912"/>
          </a:xfrm>
        </p:grpSpPr>
        <p:sp>
          <p:nvSpPr>
            <p:cNvPr id="13" name="正方形/長方形 12"/>
            <p:cNvSpPr/>
            <p:nvPr/>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5199" y="471963"/>
            <a:ext cx="1282667" cy="4047252"/>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775" y="1017730"/>
            <a:ext cx="1187142" cy="3501485"/>
          </a:xfrm>
          <a:prstGeom prst="rect">
            <a:avLst/>
          </a:prstGeom>
          <a:effectLst>
            <a:outerShdw blurRad="76200" dir="13500000" sy="23000" kx="1200000" algn="br" rotWithShape="0">
              <a:prstClr val="black">
                <a:alpha val="20000"/>
              </a:prstClr>
            </a:outerShdw>
          </a:effectLst>
        </p:spPr>
      </p:pic>
      <p:sp>
        <p:nvSpPr>
          <p:cNvPr id="6" name="正方形/長方形 5"/>
          <p:cNvSpPr/>
          <p:nvPr/>
        </p:nvSpPr>
        <p:spPr>
          <a:xfrm>
            <a:off x="0" y="4519215"/>
            <a:ext cx="12192000" cy="2338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タイトル 1"/>
          <p:cNvSpPr>
            <a:spLocks noGrp="1"/>
          </p:cNvSpPr>
          <p:nvPr>
            <p:ph type="title" hasCustomPrompt="1"/>
          </p:nvPr>
        </p:nvSpPr>
        <p:spPr>
          <a:xfrm>
            <a:off x="483852" y="4637788"/>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p:nvSpPr>
        <p:spPr>
          <a:xfrm>
            <a:off x="5015257" y="55485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6"/>
          <p:cNvSpPr>
            <a:spLocks noGrp="1"/>
          </p:cNvSpPr>
          <p:nvPr>
            <p:ph type="body" sz="quarter" idx="42" hasCustomPrompt="1"/>
          </p:nvPr>
        </p:nvSpPr>
        <p:spPr>
          <a:xfrm>
            <a:off x="7768456" y="397384"/>
            <a:ext cx="4036642" cy="821816"/>
          </a:xfrm>
        </p:spPr>
        <p:txBody>
          <a:bodyPr>
            <a:noAutofit/>
          </a:bodyPr>
          <a:lstStyle>
            <a:lvl1pPr algn="l">
              <a:defRPr sz="44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p:ph type="body" sz="quarter" idx="43" hasCustomPrompt="1"/>
          </p:nvPr>
        </p:nvSpPr>
        <p:spPr>
          <a:xfrm>
            <a:off x="305322" y="397384"/>
            <a:ext cx="3786740" cy="821816"/>
          </a:xfrm>
        </p:spPr>
        <p:txBody>
          <a:bodyPr>
            <a:noAutofit/>
          </a:bodyPr>
          <a:lstStyle>
            <a:lvl1pPr algn="r">
              <a:defRPr sz="44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p:ph type="body" sz="quarter" idx="44" hasCustomPrompt="1"/>
          </p:nvPr>
        </p:nvSpPr>
        <p:spPr>
          <a:xfrm>
            <a:off x="286850" y="5688607"/>
            <a:ext cx="11618299" cy="998520"/>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p:ph type="body" sz="quarter" idx="45" hasCustomPrompt="1"/>
          </p:nvPr>
        </p:nvSpPr>
        <p:spPr>
          <a:xfrm>
            <a:off x="727632" y="1930400"/>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p:nvSpPr>
        <p:spPr>
          <a:xfrm>
            <a:off x="357147" y="2121850"/>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p:ph type="body" sz="quarter" idx="46" hasCustomPrompt="1"/>
          </p:nvPr>
        </p:nvSpPr>
        <p:spPr>
          <a:xfrm>
            <a:off x="727632" y="2697019"/>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p:nvSpPr>
        <p:spPr>
          <a:xfrm>
            <a:off x="361179" y="2888469"/>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7" hasCustomPrompt="1"/>
          </p:nvPr>
        </p:nvSpPr>
        <p:spPr>
          <a:xfrm>
            <a:off x="727632" y="3463637"/>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p:nvSpPr>
        <p:spPr>
          <a:xfrm>
            <a:off x="357147" y="3655086"/>
            <a:ext cx="272907" cy="2728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48" hasCustomPrompt="1"/>
          </p:nvPr>
        </p:nvSpPr>
        <p:spPr>
          <a:xfrm>
            <a:off x="8372931" y="1932505"/>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p:nvSpPr>
        <p:spPr>
          <a:xfrm>
            <a:off x="8002447" y="2123955"/>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49" hasCustomPrompt="1"/>
          </p:nvPr>
        </p:nvSpPr>
        <p:spPr>
          <a:xfrm>
            <a:off x="8372931" y="2699124"/>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p:nvSpPr>
        <p:spPr>
          <a:xfrm>
            <a:off x="8002447" y="2890573"/>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50" hasCustomPrompt="1"/>
          </p:nvPr>
        </p:nvSpPr>
        <p:spPr>
          <a:xfrm>
            <a:off x="8372931" y="3465742"/>
            <a:ext cx="3518363"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p:nvSpPr>
        <p:spPr>
          <a:xfrm>
            <a:off x="8002447" y="3657191"/>
            <a:ext cx="272907" cy="272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正方形/長方形 29"/>
          <p:cNvSpPr/>
          <p:nvPr/>
        </p:nvSpPr>
        <p:spPr>
          <a:xfrm>
            <a:off x="2133262" y="1225923"/>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正方形/長方形 30"/>
          <p:cNvSpPr/>
          <p:nvPr/>
        </p:nvSpPr>
        <p:spPr>
          <a:xfrm>
            <a:off x="7370735" y="1225923"/>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30508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p:nvSpPr>
        <p:spPr>
          <a:xfrm>
            <a:off x="0" y="0"/>
            <a:ext cx="12192000" cy="415108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398" y="308653"/>
            <a:ext cx="5274870" cy="4272731"/>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7620" y="950241"/>
            <a:ext cx="2554068" cy="3631143"/>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1718" y="1804275"/>
            <a:ext cx="1363426" cy="2777109"/>
          </a:xfrm>
          <a:prstGeom prst="rect">
            <a:avLst/>
          </a:prstGeom>
        </p:spPr>
      </p:pic>
      <p:sp>
        <p:nvSpPr>
          <p:cNvPr id="11" name="図プレースホルダー 8"/>
          <p:cNvSpPr>
            <a:spLocks noGrp="1"/>
          </p:cNvSpPr>
          <p:nvPr>
            <p:ph type="pic" sz="quarter" idx="12" hasCustomPrompt="1"/>
          </p:nvPr>
        </p:nvSpPr>
        <p:spPr>
          <a:xfrm>
            <a:off x="2263469" y="2157779"/>
            <a:ext cx="1139924" cy="2070100"/>
          </a:xfrm>
        </p:spPr>
        <p:txBody>
          <a:bodyPr>
            <a:normAutofit/>
          </a:bodyPr>
          <a:lstStyle>
            <a:lvl1pPr>
              <a:defRPr sz="1067"/>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3660192" y="488673"/>
            <a:ext cx="4890968" cy="2704156"/>
          </a:xfrm>
        </p:spPr>
        <p:txBody>
          <a:bodyPr>
            <a:normAutofit/>
          </a:bodyPr>
          <a:lstStyle>
            <a:lvl1pPr>
              <a:defRPr sz="1067"/>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8839080" y="1282700"/>
            <a:ext cx="2209992" cy="2956390"/>
          </a:xfrm>
        </p:spPr>
        <p:txBody>
          <a:bodyPr>
            <a:normAutofit/>
          </a:bodyPr>
          <a:lstStyle>
            <a:lvl1pPr>
              <a:defRPr sz="1067"/>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483852" y="4514410"/>
            <a:ext cx="11215678" cy="900605"/>
          </a:xfrm>
        </p:spPr>
        <p:txBody>
          <a:bodyPr anchor="b">
            <a:normAutofit/>
          </a:bodyPr>
          <a:lstStyle>
            <a:lvl1pPr algn="ctr">
              <a:defRPr sz="44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p:nvSpPr>
        <p:spPr>
          <a:xfrm>
            <a:off x="5015257" y="54251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42" hasCustomPrompt="1"/>
          </p:nvPr>
        </p:nvSpPr>
        <p:spPr>
          <a:xfrm>
            <a:off x="286850" y="5621862"/>
            <a:ext cx="11618299" cy="1006329"/>
          </a:xfrm>
        </p:spPr>
        <p:txBody>
          <a:bodyPr>
            <a:noAutofit/>
          </a:bodyPr>
          <a:lstStyle>
            <a:lvl1pPr algn="ctr">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14983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26" name="正方形/長方形 25"/>
          <p:cNvSpPr/>
          <p:nvPr/>
        </p:nvSpPr>
        <p:spPr>
          <a:xfrm>
            <a:off x="0" y="4233333"/>
            <a:ext cx="12192000" cy="2624667"/>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タイトル プレースホルダー 1"/>
          <p:cNvSpPr>
            <a:spLocks noGrp="1"/>
          </p:cNvSpPr>
          <p:nvPr>
            <p:ph type="title" hasCustomPrompt="1"/>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19"/>
          <p:cNvSpPr>
            <a:spLocks noGrp="1"/>
          </p:cNvSpPr>
          <p:nvPr>
            <p:ph type="pic" sz="quarter" idx="12" hasCustomPrompt="1"/>
          </p:nvPr>
        </p:nvSpPr>
        <p:spPr>
          <a:xfrm>
            <a:off x="535412" y="2170492"/>
            <a:ext cx="5690094" cy="3200400"/>
          </a:xfrm>
          <a:solidFill>
            <a:schemeClr val="accent3">
              <a:lumMod val="20000"/>
              <a:lumOff val="80000"/>
            </a:schemeClr>
          </a:solidFill>
        </p:spPr>
        <p:txBody>
          <a:bodyPr>
            <a:normAutofit/>
          </a:bodyPr>
          <a:lstStyle>
            <a:lvl1pPr>
              <a:defRPr sz="1067"/>
            </a:lvl1pPr>
          </a:lstStyle>
          <a:p>
            <a:r>
              <a:rPr kumimoji="1" lang="en-US" altLang="ja-JP" dirty="0"/>
              <a:t>Add an image</a:t>
            </a:r>
            <a:endParaRPr kumimoji="1" lang="ja-JP" altLang="en-US" dirty="0"/>
          </a:p>
        </p:txBody>
      </p:sp>
      <p:sp>
        <p:nvSpPr>
          <p:cNvPr id="16" name="角丸四角形 7"/>
          <p:cNvSpPr/>
          <p:nvPr/>
        </p:nvSpPr>
        <p:spPr>
          <a:xfrm>
            <a:off x="535562" y="1845583"/>
            <a:ext cx="5690094" cy="32476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p:nvSpPr>
        <p:spPr>
          <a:xfrm>
            <a:off x="535562" y="2128010"/>
            <a:ext cx="5690094" cy="42333"/>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8" name="グループ化 17"/>
          <p:cNvGrpSpPr/>
          <p:nvPr/>
        </p:nvGrpSpPr>
        <p:grpSpPr>
          <a:xfrm>
            <a:off x="657131" y="1938114"/>
            <a:ext cx="361981" cy="95250"/>
            <a:chOff x="2524125" y="1614487"/>
            <a:chExt cx="542925" cy="142875"/>
          </a:xfrm>
        </p:grpSpPr>
        <p:sp>
          <p:nvSpPr>
            <p:cNvPr id="19" name="円/楕円 18"/>
            <p:cNvSpPr/>
            <p:nvPr/>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2" name="グループ化 21"/>
          <p:cNvGrpSpPr/>
          <p:nvPr/>
        </p:nvGrpSpPr>
        <p:grpSpPr>
          <a:xfrm>
            <a:off x="5972541" y="1922238"/>
            <a:ext cx="133362" cy="127000"/>
            <a:chOff x="7781924" y="1704975"/>
            <a:chExt cx="200026" cy="190500"/>
          </a:xfrm>
          <a:solidFill>
            <a:schemeClr val="tx1">
              <a:lumMod val="50000"/>
              <a:lumOff val="50000"/>
            </a:schemeClr>
          </a:solidFill>
        </p:grpSpPr>
        <p:sp>
          <p:nvSpPr>
            <p:cNvPr id="23" name="正方形/長方形 22"/>
            <p:cNvSpPr/>
            <p:nvPr/>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8" name="正方形/長方形 37"/>
          <p:cNvSpPr/>
          <p:nvPr/>
        </p:nvSpPr>
        <p:spPr>
          <a:xfrm rot="2700000">
            <a:off x="1592122" y="2906409"/>
            <a:ext cx="8518860" cy="64154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p:nvSpPr>
        <p:spPr>
          <a:xfrm>
            <a:off x="6582653" y="439614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プレースホルダー 6"/>
          <p:cNvSpPr>
            <a:spLocks noGrp="1"/>
          </p:cNvSpPr>
          <p:nvPr>
            <p:ph type="body" sz="quarter" idx="24" hasCustomPrompt="1"/>
          </p:nvPr>
        </p:nvSpPr>
        <p:spPr>
          <a:xfrm>
            <a:off x="6522320" y="4476698"/>
            <a:ext cx="5196564" cy="1500769"/>
          </a:xfrm>
        </p:spPr>
        <p:txBody>
          <a:bodyPr anchor="t">
            <a:noAutofit/>
          </a:bodyPr>
          <a:lstStyle>
            <a:lvl1pPr algn="l">
              <a:defRPr sz="1333"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6953138" y="1857789"/>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p:nvSpPr>
        <p:spPr>
          <a:xfrm>
            <a:off x="6582654" y="2049239"/>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プレースホルダー 6"/>
          <p:cNvSpPr>
            <a:spLocks noGrp="1"/>
          </p:cNvSpPr>
          <p:nvPr>
            <p:ph type="body" sz="quarter" idx="49" hasCustomPrompt="1"/>
          </p:nvPr>
        </p:nvSpPr>
        <p:spPr>
          <a:xfrm>
            <a:off x="6953138" y="2624408"/>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p:nvSpPr>
        <p:spPr>
          <a:xfrm>
            <a:off x="6582654" y="2815857"/>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50" hasCustomPrompt="1"/>
          </p:nvPr>
        </p:nvSpPr>
        <p:spPr>
          <a:xfrm>
            <a:off x="6953138" y="3391026"/>
            <a:ext cx="4748811" cy="655782"/>
          </a:xfrm>
        </p:spPr>
        <p:txBody>
          <a:bodyPr anchor="ctr">
            <a:noAutofit/>
          </a:bodyPr>
          <a:lstStyle>
            <a:lvl1pPr algn="l">
              <a:defRPr sz="12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p:nvSpPr>
        <p:spPr>
          <a:xfrm>
            <a:off x="6582654" y="3582475"/>
            <a:ext cx="272907" cy="272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13"/>
          <p:cNvSpPr/>
          <p:nvPr/>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ja-JP" altLang="en-US" dirty="0"/>
          </a:p>
        </p:txBody>
      </p:sp>
      <p:sp>
        <p:nvSpPr>
          <p:cNvPr id="43" name="円/楕円 42"/>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74294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1397122" y="0"/>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072940"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7985364"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3127798"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8643100"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372702" y="2703891"/>
            <a:ext cx="4823863" cy="2208254"/>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378147" y="5111521"/>
            <a:ext cx="4818418" cy="1390878"/>
          </a:xfrm>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7319640" y="2147068"/>
            <a:ext cx="7132647" cy="2679933"/>
          </a:xfrm>
        </p:spPr>
        <p:txBody>
          <a:bodyPr anchor="b">
            <a:noAutofit/>
          </a:bodyPr>
          <a:lstStyle>
            <a:lvl1pPr algn="l">
              <a:lnSpc>
                <a:spcPct val="100000"/>
              </a:lnSpc>
              <a:spcBef>
                <a:spcPts val="0"/>
              </a:spcBef>
              <a:defRPr sz="11334"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441048" y="4990568"/>
            <a:ext cx="2160187" cy="48000"/>
          </a:xfrm>
          <a:solidFill>
            <a:schemeClr val="bg1"/>
          </a:solidFill>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01693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0" y="5708953"/>
            <a:ext cx="6095471" cy="780411"/>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0796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423164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4518781"/>
            <a:ext cx="12192001" cy="1228876"/>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4596492"/>
            <a:ext cx="11583405" cy="1035050"/>
          </a:xfrm>
        </p:spPr>
        <p:txBody>
          <a:bodyPr anchor="ctr">
            <a:noAutofit/>
          </a:bodyPr>
          <a:lstStyle>
            <a:lvl1pPr algn="ctr">
              <a:lnSpc>
                <a:spcPct val="100000"/>
              </a:lnSpc>
              <a:spcBef>
                <a:spcPts val="0"/>
              </a:spcBef>
              <a:defRPr sz="6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99530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15" y="1604797"/>
            <a:ext cx="7536285"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es-BO"/>
          </a:p>
        </p:txBody>
      </p:sp>
      <p:sp>
        <p:nvSpPr>
          <p:cNvPr id="4" name="スライド番号プレースホルダー 3"/>
          <p:cNvSpPr>
            <a:spLocks noGrp="1"/>
          </p:cNvSpPr>
          <p:nvPr>
            <p:ph type="sldNum" sz="quarter" idx="11"/>
          </p:nvPr>
        </p:nvSpPr>
        <p:spPr/>
        <p:txBody>
          <a:bodyPr/>
          <a:lstStyle/>
          <a:p>
            <a:fld id="{55E62692-2A8E-114E-9719-0F2752A4D4FB}" type="slidenum">
              <a:rPr lang="es-BO" smtClean="0"/>
              <a:t>‹Nº›</a:t>
            </a:fld>
            <a:endParaRPr lang="es-BO"/>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5"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p:nvSpPr>
        <p:spPr>
          <a:xfrm>
            <a:off x="814955" y="501317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782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0" y="677634"/>
            <a:ext cx="12192000" cy="1035050"/>
          </a:xfrm>
          <a:solidFill>
            <a:schemeClr val="tx2">
              <a:alpha val="40000"/>
            </a:schemeClr>
          </a:solidFill>
        </p:spPr>
        <p:txBody>
          <a:bodyPr anchor="ctr">
            <a:noAutofit/>
          </a:bodyPr>
          <a:lstStyle>
            <a:lvl1pPr algn="ctr">
              <a:lnSpc>
                <a:spcPct val="100000"/>
              </a:lnSpc>
              <a:spcBef>
                <a:spcPts val="0"/>
              </a:spcBef>
              <a:defRPr sz="48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304297" y="677635"/>
            <a:ext cx="11583405" cy="1035050"/>
          </a:xfrm>
        </p:spPr>
        <p:txBody>
          <a:bodyPr anchor="ctr">
            <a:noAutofit/>
          </a:bodyPr>
          <a:lstStyle>
            <a:lvl1pPr algn="ctr">
              <a:lnSpc>
                <a:spcPct val="100000"/>
              </a:lnSpc>
              <a:spcBef>
                <a:spcPts val="0"/>
              </a:spcBef>
              <a:defRPr sz="44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95922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285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0549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483852" y="1886858"/>
            <a:ext cx="11218899" cy="2912533"/>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90432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9" name="正方形/長方形 8"/>
          <p:cNvSpPr/>
          <p:nvPr/>
        </p:nvSpPr>
        <p:spPr>
          <a:xfrm>
            <a:off x="0" y="3976048"/>
            <a:ext cx="12192000" cy="2881952"/>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正方形/長方形 1"/>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ja-JP" altLang="en-US" dirty="0"/>
          </a:p>
        </p:txBody>
      </p:sp>
      <p:sp>
        <p:nvSpPr>
          <p:cNvPr id="5" name="円/楕円 4"/>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9497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No footer">
    <p:spTree>
      <p:nvGrpSpPr>
        <p:cNvPr id="1" name=""/>
        <p:cNvGrpSpPr/>
        <p:nvPr/>
      </p:nvGrpSpPr>
      <p:grpSpPr>
        <a:xfrm>
          <a:off x="0" y="0"/>
          <a:ext cx="0" cy="0"/>
          <a:chOff x="0" y="0"/>
          <a:chExt cx="0" cy="0"/>
        </a:xfrm>
      </p:grpSpPr>
      <p:sp>
        <p:nvSpPr>
          <p:cNvPr id="2" name="Rectangle 1"/>
          <p:cNvSpPr/>
          <p:nvPr/>
        </p:nvSpPr>
        <p:spPr>
          <a:xfrm>
            <a:off x="3736632" y="6166625"/>
            <a:ext cx="4562037"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279998720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5004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ig Image &amp; Text">
    <p:spTree>
      <p:nvGrpSpPr>
        <p:cNvPr id="1" name=""/>
        <p:cNvGrpSpPr/>
        <p:nvPr/>
      </p:nvGrpSpPr>
      <p:grpSpPr>
        <a:xfrm>
          <a:off x="0" y="0"/>
          <a:ext cx="0" cy="0"/>
          <a:chOff x="0" y="0"/>
          <a:chExt cx="0" cy="0"/>
        </a:xfrm>
      </p:grpSpPr>
      <p:sp>
        <p:nvSpPr>
          <p:cNvPr id="41" name="正方形/長方形 40"/>
          <p:cNvSpPr/>
          <p:nvPr/>
        </p:nvSpPr>
        <p:spPr>
          <a:xfrm>
            <a:off x="0" y="1"/>
            <a:ext cx="6095472"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p:nvSpPr>
        <p:spPr>
          <a:xfrm>
            <a:off x="6480076" y="2998260"/>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398909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34216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30339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4038600" y="6356351"/>
            <a:ext cx="4114800" cy="365125"/>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8610600" y="6356351"/>
            <a:ext cx="2743200" cy="365125"/>
          </a:xfrm>
          <a:prstGeom prst="rect">
            <a:avLst/>
          </a:prstGeom>
        </p:spPr>
        <p:txBody>
          <a:bodyPr/>
          <a:lstStyle/>
          <a:p>
            <a:fld id="{E6459DFB-86F3-43FA-8567-2EA6E426AE90}" type="slidenum">
              <a:rPr lang="ja-JP" altLang="en-US" smtClean="0"/>
              <a:pPr/>
              <a:t>‹Nº›</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p:nvSpPr>
        <p:spPr>
          <a:xfrm>
            <a:off x="814955" y="534216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8623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theme" Target="../theme/theme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slideLayout" Target="../slideLayouts/slideLayout139.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42" Type="http://schemas.openxmlformats.org/officeDocument/2006/relationships/slideLayout" Target="../slideLayouts/slideLayout142.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40" Type="http://schemas.openxmlformats.org/officeDocument/2006/relationships/slideLayout" Target="../slideLayouts/slideLayout140.xml"/><Relationship Id="rId45" Type="http://schemas.openxmlformats.org/officeDocument/2006/relationships/theme" Target="../theme/theme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4" Type="http://schemas.openxmlformats.org/officeDocument/2006/relationships/slideLayout" Target="../slideLayouts/slideLayout144.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43" Type="http://schemas.openxmlformats.org/officeDocument/2006/relationships/slideLayout" Target="../slideLayouts/slideLayout143.xml"/><Relationship Id="rId8" Type="http://schemas.openxmlformats.org/officeDocument/2006/relationships/slideLayout" Target="../slideLayouts/slideLayout108.xml"/><Relationship Id="rId3" Type="http://schemas.openxmlformats.org/officeDocument/2006/relationships/slideLayout" Target="../slideLayouts/slideLayout103.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slideLayout" Target="../slideLayouts/slideLayout138.xml"/><Relationship Id="rId20" Type="http://schemas.openxmlformats.org/officeDocument/2006/relationships/slideLayout" Target="../slideLayouts/slideLayout120.xml"/><Relationship Id="rId41"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theme" Target="../theme/theme5.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8" Type="http://schemas.openxmlformats.org/officeDocument/2006/relationships/slideLayout" Target="../slideLayouts/slideLayout1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slideLayout" Target="../slideLayouts/slideLayout205.xml"/><Relationship Id="rId3" Type="http://schemas.openxmlformats.org/officeDocument/2006/relationships/slideLayout" Target="../slideLayouts/slideLayout182.xml"/><Relationship Id="rId21" Type="http://schemas.openxmlformats.org/officeDocument/2006/relationships/slideLayout" Target="../slideLayouts/slideLayout200.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29" Type="http://schemas.openxmlformats.org/officeDocument/2006/relationships/theme" Target="../theme/theme6.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28" Type="http://schemas.openxmlformats.org/officeDocument/2006/relationships/slideLayout" Target="../slideLayouts/slideLayout207.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slideLayout" Target="../slideLayouts/slideLayout2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9" Type="http://schemas.openxmlformats.org/officeDocument/2006/relationships/slideLayout" Target="../slideLayouts/slideLayout275.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42" Type="http://schemas.openxmlformats.org/officeDocument/2006/relationships/slideLayout" Target="../slideLayouts/slideLayout278.xml"/><Relationship Id="rId7" Type="http://schemas.openxmlformats.org/officeDocument/2006/relationships/slideLayout" Target="../slideLayouts/slideLayout24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slideLayout" Target="../slideLayouts/slideLayout273.xml"/><Relationship Id="rId40" Type="http://schemas.openxmlformats.org/officeDocument/2006/relationships/slideLayout" Target="../slideLayouts/slideLayout276.xml"/><Relationship Id="rId45" Type="http://schemas.openxmlformats.org/officeDocument/2006/relationships/theme" Target="../theme/theme8.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4" Type="http://schemas.openxmlformats.org/officeDocument/2006/relationships/slideLayout" Target="../slideLayouts/slideLayout280.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43" Type="http://schemas.openxmlformats.org/officeDocument/2006/relationships/slideLayout" Target="../slideLayouts/slideLayout279.xml"/><Relationship Id="rId8" Type="http://schemas.openxmlformats.org/officeDocument/2006/relationships/slideLayout" Target="../slideLayouts/slideLayout244.xml"/><Relationship Id="rId3" Type="http://schemas.openxmlformats.org/officeDocument/2006/relationships/slideLayout" Target="../slideLayouts/slideLayout239.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38" Type="http://schemas.openxmlformats.org/officeDocument/2006/relationships/slideLayout" Target="../slideLayouts/slideLayout274.xml"/><Relationship Id="rId20" Type="http://schemas.openxmlformats.org/officeDocument/2006/relationships/slideLayout" Target="../slideLayouts/slideLayout256.xml"/><Relationship Id="rId41" Type="http://schemas.openxmlformats.org/officeDocument/2006/relationships/slideLayout" Target="../slideLayouts/slideLayout2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プレースホルダー 1"/>
          <p:cNvSpPr>
            <a:spLocks noGrp="1"/>
          </p:cNvSpPr>
          <p:nvPr>
            <p:ph type="title"/>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es-BO"/>
          </a:p>
        </p:txBody>
      </p:sp>
      <p:sp>
        <p:nvSpPr>
          <p:cNvPr id="13" name="円/楕円 12"/>
          <p:cNvSpPr/>
          <p:nvPr/>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55E62692-2A8E-114E-9719-0F2752A4D4FB}" type="slidenum">
              <a:rPr lang="es-BO" smtClean="0"/>
              <a:t>‹Nº›</a:t>
            </a:fld>
            <a:endParaRPr lang="es-BO"/>
          </a:p>
        </p:txBody>
      </p:sp>
    </p:spTree>
    <p:extLst>
      <p:ext uri="{BB962C8B-B14F-4D97-AF65-F5344CB8AC3E}">
        <p14:creationId xmlns:p14="http://schemas.microsoft.com/office/powerpoint/2010/main" val="4248353844"/>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 id="2147483851" r:id="rId36"/>
    <p:sldLayoutId id="2147483852" r:id="rId37"/>
    <p:sldLayoutId id="2147483853" r:id="rId38"/>
    <p:sldLayoutId id="2147483854" r:id="rId39"/>
    <p:sldLayoutId id="2147483855" r:id="rId40"/>
    <p:sldLayoutId id="2147483856" r:id="rId41"/>
    <p:sldLayoutId id="2147483857" r:id="rId42"/>
    <p:sldLayoutId id="2147483858" r:id="rId43"/>
    <p:sldLayoutId id="2147483938" r:id="rId4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ft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1" y="164638"/>
            <a:ext cx="11006206"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ja-JP" altLang="en-US" dirty="0"/>
          </a:p>
        </p:txBody>
      </p:sp>
      <p:sp>
        <p:nvSpPr>
          <p:cNvPr id="11" name="円/楕円 1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775827705"/>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ft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2917" y="164638"/>
            <a:ext cx="10959484"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3640933737"/>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39" r:id="rId29"/>
  </p:sldLayoutIdLst>
  <p:hf hdr="0" ft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プレースホルダー 1"/>
          <p:cNvSpPr>
            <a:spLocks noGrp="1"/>
          </p:cNvSpPr>
          <p:nvPr>
            <p:ph type="title"/>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es-BO"/>
          </a:p>
        </p:txBody>
      </p:sp>
      <p:sp>
        <p:nvSpPr>
          <p:cNvPr id="13" name="円/楕円 12"/>
          <p:cNvSpPr/>
          <p:nvPr/>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55E62692-2A8E-114E-9719-0F2752A4D4FB}" type="slidenum">
              <a:rPr lang="es-BO" smtClean="0"/>
              <a:t>‹Nº›</a:t>
            </a:fld>
            <a:endParaRPr lang="es-BO"/>
          </a:p>
        </p:txBody>
      </p:sp>
    </p:spTree>
    <p:extLst>
      <p:ext uri="{BB962C8B-B14F-4D97-AF65-F5344CB8AC3E}">
        <p14:creationId xmlns:p14="http://schemas.microsoft.com/office/powerpoint/2010/main" val="334103822"/>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 id="2147483972" r:id="rId32"/>
    <p:sldLayoutId id="2147483973" r:id="rId33"/>
    <p:sldLayoutId id="2147483974" r:id="rId34"/>
    <p:sldLayoutId id="2147483975" r:id="rId35"/>
    <p:sldLayoutId id="2147483976" r:id="rId36"/>
    <p:sldLayoutId id="2147483977" r:id="rId37"/>
    <p:sldLayoutId id="2147483978" r:id="rId38"/>
    <p:sldLayoutId id="2147483979" r:id="rId39"/>
    <p:sldLayoutId id="2147483980" r:id="rId40"/>
    <p:sldLayoutId id="2147483981" r:id="rId41"/>
    <p:sldLayoutId id="2147483982" r:id="rId42"/>
    <p:sldLayoutId id="2147483983" r:id="rId43"/>
    <p:sldLayoutId id="2147483984" r:id="rId4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ft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1" y="164638"/>
            <a:ext cx="11006206"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ja-JP" altLang="en-US" dirty="0"/>
          </a:p>
        </p:txBody>
      </p:sp>
      <p:sp>
        <p:nvSpPr>
          <p:cNvPr id="11" name="円/楕円 1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2658387968"/>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452" r:id="rId28"/>
    <p:sldLayoutId id="2147484454" r:id="rId29"/>
    <p:sldLayoutId id="2147484455" r:id="rId30"/>
    <p:sldLayoutId id="2147484462" r:id="rId31"/>
    <p:sldLayoutId id="2147484463" r:id="rId32"/>
    <p:sldLayoutId id="2147484464" r:id="rId33"/>
    <p:sldLayoutId id="2147484465" r:id="rId34"/>
    <p:sldLayoutId id="2147484481" r:id="rId3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ft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2917" y="164638"/>
            <a:ext cx="10959484"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3293202315"/>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Lst>
  <p:hf hdr="0" ft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1" y="164638"/>
            <a:ext cx="11006206"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ja-JP" altLang="en-US" dirty="0"/>
          </a:p>
        </p:txBody>
      </p:sp>
      <p:sp>
        <p:nvSpPr>
          <p:cNvPr id="11" name="円/楕円 1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‹Nº›</a:t>
            </a:fld>
            <a:endParaRPr lang="ja-JP" altLang="en-US"/>
          </a:p>
        </p:txBody>
      </p:sp>
    </p:spTree>
    <p:extLst>
      <p:ext uri="{BB962C8B-B14F-4D97-AF65-F5344CB8AC3E}">
        <p14:creationId xmlns:p14="http://schemas.microsoft.com/office/powerpoint/2010/main" val="1095721661"/>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 id="2147484122" r:id="rId13"/>
    <p:sldLayoutId id="2147484123" r:id="rId14"/>
    <p:sldLayoutId id="2147484124" r:id="rId15"/>
    <p:sldLayoutId id="2147484125" r:id="rId16"/>
    <p:sldLayoutId id="2147484126" r:id="rId17"/>
    <p:sldLayoutId id="2147484127" r:id="rId18"/>
    <p:sldLayoutId id="2147484128" r:id="rId19"/>
    <p:sldLayoutId id="2147484129" r:id="rId20"/>
    <p:sldLayoutId id="2147484130" r:id="rId21"/>
    <p:sldLayoutId id="2147484131" r:id="rId22"/>
    <p:sldLayoutId id="2147484132" r:id="rId23"/>
    <p:sldLayoutId id="2147484133" r:id="rId24"/>
    <p:sldLayoutId id="2147484134" r:id="rId25"/>
    <p:sldLayoutId id="2147484135" r:id="rId26"/>
    <p:sldLayoutId id="2147484136" r:id="rId27"/>
    <p:sldLayoutId id="2147484188" r:id="rId28"/>
    <p:sldLayoutId id="2147484189" r:id="rId2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ft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mj-lt"/>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プレースホルダー 1"/>
          <p:cNvSpPr>
            <a:spLocks noGrp="1"/>
          </p:cNvSpPr>
          <p:nvPr>
            <p:ph type="title"/>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endParaRPr lang="es-BO"/>
          </a:p>
        </p:txBody>
      </p:sp>
      <p:sp>
        <p:nvSpPr>
          <p:cNvPr id="13" name="円/楕円 12"/>
          <p:cNvSpPr/>
          <p:nvPr/>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55E62692-2A8E-114E-9719-0F2752A4D4FB}" type="slidenum">
              <a:rPr lang="es-BO" smtClean="0"/>
              <a:t>‹Nº›</a:t>
            </a:fld>
            <a:endParaRPr lang="es-BO"/>
          </a:p>
        </p:txBody>
      </p:sp>
    </p:spTree>
    <p:extLst>
      <p:ext uri="{BB962C8B-B14F-4D97-AF65-F5344CB8AC3E}">
        <p14:creationId xmlns:p14="http://schemas.microsoft.com/office/powerpoint/2010/main" val="1280311951"/>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 id="2147484347" r:id="rId19"/>
    <p:sldLayoutId id="2147484348" r:id="rId20"/>
    <p:sldLayoutId id="2147484349" r:id="rId21"/>
    <p:sldLayoutId id="2147484350" r:id="rId22"/>
    <p:sldLayoutId id="2147484351" r:id="rId23"/>
    <p:sldLayoutId id="2147484352" r:id="rId24"/>
    <p:sldLayoutId id="2147484353" r:id="rId25"/>
    <p:sldLayoutId id="2147484354" r:id="rId26"/>
    <p:sldLayoutId id="2147484355" r:id="rId27"/>
    <p:sldLayoutId id="2147484356" r:id="rId28"/>
    <p:sldLayoutId id="2147484357" r:id="rId29"/>
    <p:sldLayoutId id="2147484358" r:id="rId30"/>
    <p:sldLayoutId id="2147484359" r:id="rId31"/>
    <p:sldLayoutId id="2147484360" r:id="rId32"/>
    <p:sldLayoutId id="2147484361" r:id="rId33"/>
    <p:sldLayoutId id="2147484362" r:id="rId34"/>
    <p:sldLayoutId id="2147484363" r:id="rId35"/>
    <p:sldLayoutId id="2147484364" r:id="rId36"/>
    <p:sldLayoutId id="2147484365" r:id="rId37"/>
    <p:sldLayoutId id="2147484366" r:id="rId38"/>
    <p:sldLayoutId id="2147484367" r:id="rId39"/>
    <p:sldLayoutId id="2147484368" r:id="rId40"/>
    <p:sldLayoutId id="2147484369" r:id="rId41"/>
    <p:sldLayoutId id="2147484370" r:id="rId42"/>
    <p:sldLayoutId id="2147484371" r:id="rId43"/>
    <p:sldLayoutId id="2147484372" r:id="rId4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ft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7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7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7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7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6.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8.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70.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74.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1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794A8310-6BB2-F14E-ABBF-FD45A3EA5605}"/>
              </a:ext>
            </a:extLst>
          </p:cNvPr>
          <p:cNvSpPr txBox="1"/>
          <p:nvPr/>
        </p:nvSpPr>
        <p:spPr>
          <a:xfrm>
            <a:off x="816429" y="2447297"/>
            <a:ext cx="10512489" cy="2308324"/>
          </a:xfrm>
          <a:prstGeom prst="rect">
            <a:avLst/>
          </a:prstGeom>
          <a:noFill/>
        </p:spPr>
        <p:txBody>
          <a:bodyPr wrap="square" rtlCol="0">
            <a:spAutoFit/>
          </a:bodyPr>
          <a:lstStyle/>
          <a:p>
            <a:pPr algn="ctr"/>
            <a:r>
              <a:rPr lang="es-MX" altLang="ja-JP" sz="3600" b="1" dirty="0">
                <a:solidFill>
                  <a:schemeClr val="tx1">
                    <a:lumMod val="75000"/>
                    <a:lumOff val="25000"/>
                  </a:schemeClr>
                </a:solidFill>
                <a:latin typeface="Arial" panose="020B0604020202020204" pitchFamily="34" charset="0"/>
                <a:cs typeface="Arial" panose="020B0604020202020204" pitchFamily="34" charset="0"/>
              </a:rPr>
              <a:t>DISEÑO DE UN SISTEMA INFORMATICO DE INVENTARIOS DE MATERIAS PRIMAS Y SU DISTRIBUCION, PARA LA EMPRESA POLLOS ANGHY S.R.L DE LA CIUDAD DE SUCRE</a:t>
            </a:r>
            <a:endParaRPr lang="es-BO" sz="36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B9FE8E6E-FB9D-9D44-90BC-81BFBA0ECBC5}"/>
              </a:ext>
            </a:extLst>
          </p:cNvPr>
          <p:cNvSpPr txBox="1"/>
          <p:nvPr/>
        </p:nvSpPr>
        <p:spPr>
          <a:xfrm>
            <a:off x="518689" y="5598480"/>
            <a:ext cx="8686800" cy="502766"/>
          </a:xfrm>
          <a:prstGeom prst="rect">
            <a:avLst/>
          </a:prstGeom>
          <a:noFill/>
        </p:spPr>
        <p:txBody>
          <a:bodyPr wrap="square" rtlCol="0">
            <a:spAutoFit/>
          </a:bodyPr>
          <a:lstStyle/>
          <a:p>
            <a:r>
              <a:rPr lang="en-US" altLang="ja-JP" sz="2667" b="1" dirty="0">
                <a:solidFill>
                  <a:schemeClr val="tx1">
                    <a:lumMod val="85000"/>
                    <a:lumOff val="15000"/>
                  </a:schemeClr>
                </a:solidFill>
                <a:latin typeface="Arial" panose="020B0604020202020204" pitchFamily="34" charset="0"/>
                <a:cs typeface="Arial" panose="020B0604020202020204" pitchFamily="34" charset="0"/>
              </a:rPr>
              <a:t>ESTUDIANTE: DIEGO LA TORRE SALAZAR</a:t>
            </a:r>
            <a:endParaRPr lang="ja-JP" altLang="en-US" sz="2667"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FCE54DAC-3DCC-5D43-BD2D-FCE3D3502E60}"/>
              </a:ext>
            </a:extLst>
          </p:cNvPr>
          <p:cNvSpPr txBox="1"/>
          <p:nvPr/>
        </p:nvSpPr>
        <p:spPr>
          <a:xfrm>
            <a:off x="11662611" y="6272463"/>
            <a:ext cx="301686" cy="369332"/>
          </a:xfrm>
          <a:prstGeom prst="rect">
            <a:avLst/>
          </a:prstGeom>
          <a:noFill/>
        </p:spPr>
        <p:txBody>
          <a:bodyPr wrap="none" rtlCol="0">
            <a:spAutoFit/>
          </a:bodyPr>
          <a:lstStyle/>
          <a:p>
            <a:fld id="{DADF7202-B51E-AE44-A976-CC8FF2D6ADFB}" type="slidenum">
              <a:rPr lang="es-BO" smtClean="0">
                <a:solidFill>
                  <a:schemeClr val="bg1"/>
                </a:solidFill>
              </a:rPr>
              <a:t>1</a:t>
            </a:fld>
            <a:endParaRPr lang="es-BO" dirty="0">
              <a:solidFill>
                <a:schemeClr val="bg1"/>
              </a:solidFill>
            </a:endParaRPr>
          </a:p>
        </p:txBody>
      </p:sp>
      <p:pic>
        <p:nvPicPr>
          <p:cNvPr id="4" name="Imagen 3">
            <a:extLst>
              <a:ext uri="{FF2B5EF4-FFF2-40B4-BE49-F238E27FC236}">
                <a16:creationId xmlns:a16="http://schemas.microsoft.com/office/drawing/2014/main" id="{0F3CCD09-122F-436A-B230-83CD031F860E}"/>
              </a:ext>
            </a:extLst>
          </p:cNvPr>
          <p:cNvPicPr>
            <a:picLocks noChangeAspect="1"/>
          </p:cNvPicPr>
          <p:nvPr/>
        </p:nvPicPr>
        <p:blipFill>
          <a:blip r:embed="rId3"/>
          <a:stretch>
            <a:fillRect/>
          </a:stretch>
        </p:blipFill>
        <p:spPr>
          <a:xfrm>
            <a:off x="-750962" y="-1030858"/>
            <a:ext cx="7260954" cy="4838700"/>
          </a:xfrm>
          <a:prstGeom prst="rect">
            <a:avLst/>
          </a:prstGeom>
        </p:spPr>
      </p:pic>
    </p:spTree>
    <p:extLst>
      <p:ext uri="{BB962C8B-B14F-4D97-AF65-F5344CB8AC3E}">
        <p14:creationId xmlns:p14="http://schemas.microsoft.com/office/powerpoint/2010/main" val="350200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1"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checkerboard(across)">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p:cNvSpPr>
            <a:spLocks noGrp="1"/>
          </p:cNvSpPr>
          <p:nvPr>
            <p:ph type="title"/>
          </p:nvPr>
        </p:nvSpPr>
        <p:spPr/>
        <p:txBody>
          <a:bodyPr>
            <a:normAutofit/>
          </a:bodyPr>
          <a:lstStyle/>
          <a:p>
            <a:r>
              <a:rPr lang="en-US" altLang="ja-JP" b="1" dirty="0">
                <a:solidFill>
                  <a:schemeClr val="tx1"/>
                </a:solidFill>
                <a:latin typeface="Arial" panose="020B0604020202020204" pitchFamily="34" charset="0"/>
                <a:cs typeface="Arial" panose="020B0604020202020204" pitchFamily="34" charset="0"/>
              </a:rPr>
              <a:t>TÉCNICAS</a:t>
            </a:r>
            <a:br>
              <a:rPr kumimoji="1" lang="en-US" altLang="ja-JP" b="1" dirty="0">
                <a:solidFill>
                  <a:schemeClr val="tx1"/>
                </a:solidFill>
                <a:latin typeface="Arial" panose="020B0604020202020204" pitchFamily="34" charset="0"/>
                <a:cs typeface="Arial" panose="020B0604020202020204" pitchFamily="34" charset="0"/>
              </a:rPr>
            </a:br>
            <a:r>
              <a:rPr lang="en-US" altLang="ja-JP" b="1" dirty="0">
                <a:solidFill>
                  <a:schemeClr val="tx1"/>
                </a:solidFill>
                <a:latin typeface="Arial" panose="020B0604020202020204" pitchFamily="34" charset="0"/>
                <a:cs typeface="Arial" panose="020B0604020202020204" pitchFamily="34" charset="0"/>
              </a:rPr>
              <a:t>DE INVESTIGACIÓN</a:t>
            </a:r>
            <a:endParaRPr kumimoji="1" lang="ja-JP" altLang="en-US" b="1" dirty="0">
              <a:solidFill>
                <a:schemeClr val="tx1"/>
              </a:solidFill>
              <a:latin typeface="Arial" panose="020B0604020202020204" pitchFamily="34" charset="0"/>
              <a:cs typeface="Arial" panose="020B0604020202020204" pitchFamily="34" charset="0"/>
            </a:endParaRPr>
          </a:p>
        </p:txBody>
      </p:sp>
      <p:sp>
        <p:nvSpPr>
          <p:cNvPr id="33" name="テキスト プレースホルダー 32"/>
          <p:cNvSpPr>
            <a:spLocks noGrp="1"/>
          </p:cNvSpPr>
          <p:nvPr>
            <p:ph type="body" sz="quarter" idx="24"/>
          </p:nvPr>
        </p:nvSpPr>
        <p:spPr>
          <a:xfrm>
            <a:off x="6455780" y="3228021"/>
            <a:ext cx="5330829" cy="2703223"/>
          </a:xfrm>
        </p:spPr>
        <p:txBody>
          <a:bodyPr/>
          <a:lstStyle/>
          <a:p>
            <a:pPr marL="228611" indent="-228611" algn="just">
              <a:buFont typeface="Arial" panose="020B0604020202020204" pitchFamily="34" charset="0"/>
              <a:buChar char="•"/>
            </a:pPr>
            <a:r>
              <a:rPr lang="en-US" altLang="ja-JP" sz="2667" b="1" dirty="0">
                <a:solidFill>
                  <a:schemeClr val="tx1"/>
                </a:solidFill>
                <a:latin typeface="Arial" panose="020B0604020202020204" pitchFamily="34" charset="0"/>
                <a:cs typeface="Arial" panose="020B0604020202020204" pitchFamily="34" charset="0"/>
              </a:rPr>
              <a:t>La </a:t>
            </a:r>
            <a:r>
              <a:rPr lang="es-ES_tradnl" altLang="ja-JP" sz="2667" b="1" dirty="0">
                <a:solidFill>
                  <a:schemeClr val="tx1"/>
                </a:solidFill>
                <a:latin typeface="Arial" panose="020B0604020202020204" pitchFamily="34" charset="0"/>
                <a:cs typeface="Arial" panose="020B0604020202020204" pitchFamily="34" charset="0"/>
              </a:rPr>
              <a:t>Encuesta</a:t>
            </a:r>
          </a:p>
          <a:p>
            <a:pPr marL="228611" indent="-228611" algn="just">
              <a:buFont typeface="Arial" panose="020B0604020202020204" pitchFamily="34" charset="0"/>
              <a:buChar char="•"/>
            </a:pPr>
            <a:r>
              <a:rPr lang="es-ES_tradnl" altLang="ja-JP" sz="2667" b="1" dirty="0">
                <a:solidFill>
                  <a:schemeClr val="tx1"/>
                </a:solidFill>
                <a:latin typeface="Arial" panose="020B0604020202020204" pitchFamily="34" charset="0"/>
                <a:cs typeface="Arial" panose="020B0604020202020204" pitchFamily="34" charset="0"/>
              </a:rPr>
              <a:t>La Observación</a:t>
            </a:r>
          </a:p>
          <a:p>
            <a:pPr marL="228611" indent="-228611" algn="just">
              <a:buFont typeface="Arial" panose="020B0604020202020204" pitchFamily="34" charset="0"/>
              <a:buChar char="•"/>
            </a:pPr>
            <a:r>
              <a:rPr lang="es-ES_tradnl" altLang="ja-JP" sz="2667" b="1" dirty="0">
                <a:solidFill>
                  <a:schemeClr val="tx1"/>
                </a:solidFill>
                <a:latin typeface="Arial" panose="020B0604020202020204" pitchFamily="34" charset="0"/>
                <a:cs typeface="Arial" panose="020B0604020202020204" pitchFamily="34" charset="0"/>
              </a:rPr>
              <a:t>La Entrevista</a:t>
            </a:r>
          </a:p>
        </p:txBody>
      </p:sp>
      <p:sp>
        <p:nvSpPr>
          <p:cNvPr id="38" name="スライド番号プレースホルダー 37"/>
          <p:cNvSpPr>
            <a:spLocks noGrp="1"/>
          </p:cNvSpPr>
          <p:nvPr>
            <p:ph type="sldNum" sz="quarter" idx="4"/>
          </p:nvPr>
        </p:nvSpPr>
        <p:spPr/>
        <p:txBody>
          <a:bodyPr/>
          <a:lstStyle/>
          <a:p>
            <a:fld id="{E6459DFB-86F3-43FA-8567-2EA6E426AE90}" type="slidenum">
              <a:rPr lang="ja-JP" altLang="en-US" smtClean="0"/>
              <a:pPr/>
              <a:t>10</a:t>
            </a:fld>
            <a:endParaRPr lang="ja-JP" altLang="en-US"/>
          </a:p>
        </p:txBody>
      </p:sp>
      <p:sp>
        <p:nvSpPr>
          <p:cNvPr id="7" name="Freeform 5">
            <a:extLst>
              <a:ext uri="{FF2B5EF4-FFF2-40B4-BE49-F238E27FC236}">
                <a16:creationId xmlns:a16="http://schemas.microsoft.com/office/drawing/2014/main" id="{62345CA8-E6E5-BE42-84F6-F83801DA36E4}"/>
              </a:ext>
            </a:extLst>
          </p:cNvPr>
          <p:cNvSpPr>
            <a:spLocks noEditPoints="1"/>
          </p:cNvSpPr>
          <p:nvPr/>
        </p:nvSpPr>
        <p:spPr bwMode="auto">
          <a:xfrm>
            <a:off x="479978" y="1095032"/>
            <a:ext cx="5400605" cy="5419587"/>
          </a:xfrm>
          <a:custGeom>
            <a:avLst/>
            <a:gdLst>
              <a:gd name="T0" fmla="*/ 1404 w 1558"/>
              <a:gd name="T1" fmla="*/ 1563 h 1563"/>
              <a:gd name="T2" fmla="*/ 1293 w 1558"/>
              <a:gd name="T3" fmla="*/ 1519 h 1563"/>
              <a:gd name="T4" fmla="*/ 857 w 1558"/>
              <a:gd name="T5" fmla="*/ 1081 h 1563"/>
              <a:gd name="T6" fmla="*/ 843 w 1558"/>
              <a:gd name="T7" fmla="*/ 1090 h 1563"/>
              <a:gd name="T8" fmla="*/ 579 w 1558"/>
              <a:gd name="T9" fmla="*/ 1162 h 1563"/>
              <a:gd name="T10" fmla="*/ 167 w 1558"/>
              <a:gd name="T11" fmla="*/ 994 h 1563"/>
              <a:gd name="T12" fmla="*/ 0 w 1558"/>
              <a:gd name="T13" fmla="*/ 581 h 1563"/>
              <a:gd name="T14" fmla="*/ 167 w 1558"/>
              <a:gd name="T15" fmla="*/ 168 h 1563"/>
              <a:gd name="T16" fmla="*/ 579 w 1558"/>
              <a:gd name="T17" fmla="*/ 0 h 1563"/>
              <a:gd name="T18" fmla="*/ 991 w 1558"/>
              <a:gd name="T19" fmla="*/ 168 h 1563"/>
              <a:gd name="T20" fmla="*/ 1159 w 1558"/>
              <a:gd name="T21" fmla="*/ 581 h 1563"/>
              <a:gd name="T22" fmla="*/ 1087 w 1558"/>
              <a:gd name="T23" fmla="*/ 845 h 1563"/>
              <a:gd name="T24" fmla="*/ 1078 w 1558"/>
              <a:gd name="T25" fmla="*/ 859 h 1563"/>
              <a:gd name="T26" fmla="*/ 1514 w 1558"/>
              <a:gd name="T27" fmla="*/ 1296 h 1563"/>
              <a:gd name="T28" fmla="*/ 1558 w 1558"/>
              <a:gd name="T29" fmla="*/ 1407 h 1563"/>
              <a:gd name="T30" fmla="*/ 1404 w 1558"/>
              <a:gd name="T31" fmla="*/ 1563 h 1563"/>
              <a:gd name="T32" fmla="*/ 913 w 1558"/>
              <a:gd name="T33" fmla="*/ 1069 h 1563"/>
              <a:gd name="T34" fmla="*/ 1327 w 1558"/>
              <a:gd name="T35" fmla="*/ 1484 h 1563"/>
              <a:gd name="T36" fmla="*/ 1404 w 1558"/>
              <a:gd name="T37" fmla="*/ 1515 h 1563"/>
              <a:gd name="T38" fmla="*/ 1511 w 1558"/>
              <a:gd name="T39" fmla="*/ 1407 h 1563"/>
              <a:gd name="T40" fmla="*/ 1480 w 1558"/>
              <a:gd name="T41" fmla="*/ 1331 h 1563"/>
              <a:gd name="T42" fmla="*/ 1066 w 1558"/>
              <a:gd name="T43" fmla="*/ 916 h 1563"/>
              <a:gd name="T44" fmla="*/ 913 w 1558"/>
              <a:gd name="T45" fmla="*/ 1069 h 1563"/>
              <a:gd name="T46" fmla="*/ 579 w 1558"/>
              <a:gd name="T47" fmla="*/ 60 h 1563"/>
              <a:gd name="T48" fmla="*/ 60 w 1558"/>
              <a:gd name="T49" fmla="*/ 581 h 1563"/>
              <a:gd name="T50" fmla="*/ 579 w 1558"/>
              <a:gd name="T51" fmla="*/ 1102 h 1563"/>
              <a:gd name="T52" fmla="*/ 1099 w 1558"/>
              <a:gd name="T53" fmla="*/ 581 h 1563"/>
              <a:gd name="T54" fmla="*/ 579 w 1558"/>
              <a:gd name="T55" fmla="*/ 6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8" h="1563">
                <a:moveTo>
                  <a:pt x="1404" y="1563"/>
                </a:moveTo>
                <a:cubicBezTo>
                  <a:pt x="1360" y="1563"/>
                  <a:pt x="1315" y="1541"/>
                  <a:pt x="1293" y="1519"/>
                </a:cubicBezTo>
                <a:cubicBezTo>
                  <a:pt x="857" y="1081"/>
                  <a:pt x="857" y="1081"/>
                  <a:pt x="857" y="1081"/>
                </a:cubicBezTo>
                <a:cubicBezTo>
                  <a:pt x="843" y="1090"/>
                  <a:pt x="843" y="1090"/>
                  <a:pt x="843" y="1090"/>
                </a:cubicBezTo>
                <a:cubicBezTo>
                  <a:pt x="774" y="1137"/>
                  <a:pt x="680" y="1162"/>
                  <a:pt x="579" y="1162"/>
                </a:cubicBezTo>
                <a:cubicBezTo>
                  <a:pt x="422" y="1162"/>
                  <a:pt x="275" y="1102"/>
                  <a:pt x="167" y="994"/>
                </a:cubicBezTo>
                <a:cubicBezTo>
                  <a:pt x="60" y="886"/>
                  <a:pt x="0" y="739"/>
                  <a:pt x="0" y="581"/>
                </a:cubicBezTo>
                <a:cubicBezTo>
                  <a:pt x="0" y="423"/>
                  <a:pt x="60" y="276"/>
                  <a:pt x="167" y="168"/>
                </a:cubicBezTo>
                <a:cubicBezTo>
                  <a:pt x="275" y="59"/>
                  <a:pt x="422" y="0"/>
                  <a:pt x="579" y="0"/>
                </a:cubicBezTo>
                <a:cubicBezTo>
                  <a:pt x="737" y="0"/>
                  <a:pt x="883" y="59"/>
                  <a:pt x="991" y="168"/>
                </a:cubicBezTo>
                <a:cubicBezTo>
                  <a:pt x="1099" y="276"/>
                  <a:pt x="1159" y="423"/>
                  <a:pt x="1159" y="581"/>
                </a:cubicBezTo>
                <a:cubicBezTo>
                  <a:pt x="1159" y="682"/>
                  <a:pt x="1133" y="776"/>
                  <a:pt x="1087" y="845"/>
                </a:cubicBezTo>
                <a:cubicBezTo>
                  <a:pt x="1078" y="859"/>
                  <a:pt x="1078" y="859"/>
                  <a:pt x="1078" y="859"/>
                </a:cubicBezTo>
                <a:cubicBezTo>
                  <a:pt x="1514" y="1296"/>
                  <a:pt x="1514" y="1296"/>
                  <a:pt x="1514" y="1296"/>
                </a:cubicBezTo>
                <a:cubicBezTo>
                  <a:pt x="1536" y="1318"/>
                  <a:pt x="1558" y="1364"/>
                  <a:pt x="1558" y="1407"/>
                </a:cubicBezTo>
                <a:cubicBezTo>
                  <a:pt x="1558" y="1496"/>
                  <a:pt x="1492" y="1563"/>
                  <a:pt x="1404" y="1563"/>
                </a:cubicBezTo>
                <a:close/>
                <a:moveTo>
                  <a:pt x="913" y="1069"/>
                </a:moveTo>
                <a:cubicBezTo>
                  <a:pt x="1327" y="1484"/>
                  <a:pt x="1327" y="1484"/>
                  <a:pt x="1327" y="1484"/>
                </a:cubicBezTo>
                <a:cubicBezTo>
                  <a:pt x="1342" y="1500"/>
                  <a:pt x="1372" y="1515"/>
                  <a:pt x="1404" y="1515"/>
                </a:cubicBezTo>
                <a:cubicBezTo>
                  <a:pt x="1465" y="1515"/>
                  <a:pt x="1511" y="1469"/>
                  <a:pt x="1511" y="1407"/>
                </a:cubicBezTo>
                <a:cubicBezTo>
                  <a:pt x="1511" y="1376"/>
                  <a:pt x="1496" y="1346"/>
                  <a:pt x="1480" y="1331"/>
                </a:cubicBezTo>
                <a:cubicBezTo>
                  <a:pt x="1066" y="916"/>
                  <a:pt x="1066" y="916"/>
                  <a:pt x="1066" y="916"/>
                </a:cubicBezTo>
                <a:lnTo>
                  <a:pt x="913" y="1069"/>
                </a:lnTo>
                <a:close/>
                <a:moveTo>
                  <a:pt x="579" y="60"/>
                </a:moveTo>
                <a:cubicBezTo>
                  <a:pt x="293" y="60"/>
                  <a:pt x="60" y="294"/>
                  <a:pt x="60" y="581"/>
                </a:cubicBezTo>
                <a:cubicBezTo>
                  <a:pt x="60" y="868"/>
                  <a:pt x="293" y="1102"/>
                  <a:pt x="579" y="1102"/>
                </a:cubicBezTo>
                <a:cubicBezTo>
                  <a:pt x="866" y="1102"/>
                  <a:pt x="1099" y="868"/>
                  <a:pt x="1099" y="581"/>
                </a:cubicBezTo>
                <a:cubicBezTo>
                  <a:pt x="1099" y="294"/>
                  <a:pt x="866" y="60"/>
                  <a:pt x="579" y="60"/>
                </a:cubicBezTo>
                <a:close/>
              </a:path>
            </a:pathLst>
          </a:custGeom>
          <a:solidFill>
            <a:schemeClr val="accent2"/>
          </a:solidFill>
          <a:ln>
            <a:noFill/>
          </a:ln>
        </p:spPr>
        <p:txBody>
          <a:bodyPr vert="horz" wrap="square" lIns="121895" tIns="60948" rIns="121895" bIns="60948" numCol="1" anchor="t" anchorCtr="0" compatLnSpc="1">
            <a:prstTxWarp prst="textNoShape">
              <a:avLst/>
            </a:prstTxWarp>
          </a:bodyPr>
          <a:lstStyle/>
          <a:p>
            <a:endParaRPr lang="id-ID" sz="1200"/>
          </a:p>
        </p:txBody>
      </p:sp>
      <p:sp>
        <p:nvSpPr>
          <p:cNvPr id="43" name="CuadroTexto 42">
            <a:extLst>
              <a:ext uri="{FF2B5EF4-FFF2-40B4-BE49-F238E27FC236}">
                <a16:creationId xmlns:a16="http://schemas.microsoft.com/office/drawing/2014/main" id="{A2BE08BE-7144-FE4C-AAAF-CC51CF1B10A7}"/>
              </a:ext>
            </a:extLst>
          </p:cNvPr>
          <p:cNvSpPr txBox="1"/>
          <p:nvPr/>
        </p:nvSpPr>
        <p:spPr>
          <a:xfrm>
            <a:off x="4815953" y="1382322"/>
            <a:ext cx="184731" cy="276999"/>
          </a:xfrm>
          <a:prstGeom prst="rect">
            <a:avLst/>
          </a:prstGeom>
          <a:noFill/>
        </p:spPr>
        <p:txBody>
          <a:bodyPr wrap="none" rtlCol="0">
            <a:spAutoFit/>
          </a:bodyPr>
          <a:lstStyle/>
          <a:p>
            <a:endParaRPr lang="es-BO" sz="1200" dirty="0"/>
          </a:p>
        </p:txBody>
      </p:sp>
      <p:grpSp>
        <p:nvGrpSpPr>
          <p:cNvPr id="44" name="Group 1">
            <a:extLst>
              <a:ext uri="{FF2B5EF4-FFF2-40B4-BE49-F238E27FC236}">
                <a16:creationId xmlns:a16="http://schemas.microsoft.com/office/drawing/2014/main" id="{13129AB2-F487-4340-8D02-FD560B69AFC9}"/>
              </a:ext>
            </a:extLst>
          </p:cNvPr>
          <p:cNvGrpSpPr/>
          <p:nvPr/>
        </p:nvGrpSpPr>
        <p:grpSpPr>
          <a:xfrm>
            <a:off x="965626" y="1734698"/>
            <a:ext cx="3061566" cy="2976490"/>
            <a:chOff x="2582991" y="3600667"/>
            <a:chExt cx="8331465" cy="8894929"/>
          </a:xfrm>
        </p:grpSpPr>
        <p:grpSp>
          <p:nvGrpSpPr>
            <p:cNvPr id="45" name="Group 161">
              <a:extLst>
                <a:ext uri="{FF2B5EF4-FFF2-40B4-BE49-F238E27FC236}">
                  <a16:creationId xmlns:a16="http://schemas.microsoft.com/office/drawing/2014/main" id="{3D882896-2441-C04D-B4A7-18C4BC5A7BF4}"/>
                </a:ext>
              </a:extLst>
            </p:cNvPr>
            <p:cNvGrpSpPr/>
            <p:nvPr/>
          </p:nvGrpSpPr>
          <p:grpSpPr>
            <a:xfrm>
              <a:off x="7154463" y="8991503"/>
              <a:ext cx="673651" cy="1535333"/>
              <a:chOff x="5481404" y="1426062"/>
              <a:chExt cx="341669" cy="778503"/>
            </a:xfrm>
            <a:solidFill>
              <a:schemeClr val="accent4"/>
            </a:solidFill>
          </p:grpSpPr>
          <p:sp>
            <p:nvSpPr>
              <p:cNvPr id="142" name="Freeform 1">
                <a:extLst>
                  <a:ext uri="{FF2B5EF4-FFF2-40B4-BE49-F238E27FC236}">
                    <a16:creationId xmlns:a16="http://schemas.microsoft.com/office/drawing/2014/main" id="{8135D373-EFBF-3740-A460-7EA9CBAE56FD}"/>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43" name="Freeform 2">
                <a:extLst>
                  <a:ext uri="{FF2B5EF4-FFF2-40B4-BE49-F238E27FC236}">
                    <a16:creationId xmlns:a16="http://schemas.microsoft.com/office/drawing/2014/main" id="{D91BA36D-C497-6644-BFE8-BE8554FB4F49}"/>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46" name="Group 165">
              <a:extLst>
                <a:ext uri="{FF2B5EF4-FFF2-40B4-BE49-F238E27FC236}">
                  <a16:creationId xmlns:a16="http://schemas.microsoft.com/office/drawing/2014/main" id="{BFFCC569-9F5D-FD4A-8C99-FB7856927EE2}"/>
                </a:ext>
              </a:extLst>
            </p:cNvPr>
            <p:cNvGrpSpPr/>
            <p:nvPr/>
          </p:nvGrpSpPr>
          <p:grpSpPr>
            <a:xfrm>
              <a:off x="8467908" y="10186929"/>
              <a:ext cx="673651" cy="1535333"/>
              <a:chOff x="5481404" y="1426062"/>
              <a:chExt cx="341669" cy="778503"/>
            </a:xfrm>
            <a:solidFill>
              <a:schemeClr val="accent4"/>
            </a:solidFill>
          </p:grpSpPr>
          <p:sp>
            <p:nvSpPr>
              <p:cNvPr id="140" name="Freeform 1">
                <a:extLst>
                  <a:ext uri="{FF2B5EF4-FFF2-40B4-BE49-F238E27FC236}">
                    <a16:creationId xmlns:a16="http://schemas.microsoft.com/office/drawing/2014/main" id="{25BC5237-6F7D-F24D-88E3-2A2DC251CAEA}"/>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41" name="Freeform 2">
                <a:extLst>
                  <a:ext uri="{FF2B5EF4-FFF2-40B4-BE49-F238E27FC236}">
                    <a16:creationId xmlns:a16="http://schemas.microsoft.com/office/drawing/2014/main" id="{29F979AF-CA41-1C45-AAA1-88023F856357}"/>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47" name="Group 200">
              <a:extLst>
                <a:ext uri="{FF2B5EF4-FFF2-40B4-BE49-F238E27FC236}">
                  <a16:creationId xmlns:a16="http://schemas.microsoft.com/office/drawing/2014/main" id="{477C7BC3-F279-5D43-9186-49E768F774B1}"/>
                </a:ext>
              </a:extLst>
            </p:cNvPr>
            <p:cNvGrpSpPr/>
            <p:nvPr/>
          </p:nvGrpSpPr>
          <p:grpSpPr>
            <a:xfrm>
              <a:off x="4180326" y="4112447"/>
              <a:ext cx="673651" cy="1535333"/>
              <a:chOff x="5481404" y="1426062"/>
              <a:chExt cx="341669" cy="778503"/>
            </a:xfrm>
            <a:solidFill>
              <a:schemeClr val="accent4"/>
            </a:solidFill>
          </p:grpSpPr>
          <p:sp>
            <p:nvSpPr>
              <p:cNvPr id="138" name="Freeform 1">
                <a:extLst>
                  <a:ext uri="{FF2B5EF4-FFF2-40B4-BE49-F238E27FC236}">
                    <a16:creationId xmlns:a16="http://schemas.microsoft.com/office/drawing/2014/main" id="{23F54382-CCE6-6B4A-BCC1-F9EAF73FDAC9}"/>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39" name="Freeform 2">
                <a:extLst>
                  <a:ext uri="{FF2B5EF4-FFF2-40B4-BE49-F238E27FC236}">
                    <a16:creationId xmlns:a16="http://schemas.microsoft.com/office/drawing/2014/main" id="{C05EEB85-E4C1-7F48-8DD3-05B26B34EF3B}"/>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48" name="Group 203">
              <a:extLst>
                <a:ext uri="{FF2B5EF4-FFF2-40B4-BE49-F238E27FC236}">
                  <a16:creationId xmlns:a16="http://schemas.microsoft.com/office/drawing/2014/main" id="{BDE15A88-79F0-C84E-801C-B31621E5306C}"/>
                </a:ext>
              </a:extLst>
            </p:cNvPr>
            <p:cNvGrpSpPr/>
            <p:nvPr/>
          </p:nvGrpSpPr>
          <p:grpSpPr>
            <a:xfrm>
              <a:off x="6250408" y="7026523"/>
              <a:ext cx="607828" cy="1588347"/>
              <a:chOff x="1006475" y="1212850"/>
              <a:chExt cx="585788" cy="1530350"/>
            </a:xfrm>
            <a:solidFill>
              <a:schemeClr val="accent2"/>
            </a:solidFill>
          </p:grpSpPr>
          <p:sp>
            <p:nvSpPr>
              <p:cNvPr id="136" name="Freeform 1">
                <a:extLst>
                  <a:ext uri="{FF2B5EF4-FFF2-40B4-BE49-F238E27FC236}">
                    <a16:creationId xmlns:a16="http://schemas.microsoft.com/office/drawing/2014/main" id="{381D4B8F-A6A7-4E44-95F0-9ADF76A90A78}"/>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37" name="Freeform 2">
                <a:extLst>
                  <a:ext uri="{FF2B5EF4-FFF2-40B4-BE49-F238E27FC236}">
                    <a16:creationId xmlns:a16="http://schemas.microsoft.com/office/drawing/2014/main" id="{65EF17E3-1316-504A-99D2-7490E41497C8}"/>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49" name="Group 206">
              <a:extLst>
                <a:ext uri="{FF2B5EF4-FFF2-40B4-BE49-F238E27FC236}">
                  <a16:creationId xmlns:a16="http://schemas.microsoft.com/office/drawing/2014/main" id="{BD250F68-E6A4-9E40-B6C2-70BF7B07BD22}"/>
                </a:ext>
              </a:extLst>
            </p:cNvPr>
            <p:cNvGrpSpPr/>
            <p:nvPr/>
          </p:nvGrpSpPr>
          <p:grpSpPr>
            <a:xfrm>
              <a:off x="2582991" y="6808036"/>
              <a:ext cx="673651" cy="1535333"/>
              <a:chOff x="5481404" y="1426062"/>
              <a:chExt cx="341669" cy="778503"/>
            </a:xfrm>
            <a:solidFill>
              <a:schemeClr val="accent4"/>
            </a:solidFill>
          </p:grpSpPr>
          <p:sp>
            <p:nvSpPr>
              <p:cNvPr id="134" name="Freeform 1">
                <a:extLst>
                  <a:ext uri="{FF2B5EF4-FFF2-40B4-BE49-F238E27FC236}">
                    <a16:creationId xmlns:a16="http://schemas.microsoft.com/office/drawing/2014/main" id="{C9009B74-B9D5-8C4D-8F99-17020346F28E}"/>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35" name="Freeform 2">
                <a:extLst>
                  <a:ext uri="{FF2B5EF4-FFF2-40B4-BE49-F238E27FC236}">
                    <a16:creationId xmlns:a16="http://schemas.microsoft.com/office/drawing/2014/main" id="{740FC4F2-6306-0A42-9CEA-7AE1441C453E}"/>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50" name="Group 209">
              <a:extLst>
                <a:ext uri="{FF2B5EF4-FFF2-40B4-BE49-F238E27FC236}">
                  <a16:creationId xmlns:a16="http://schemas.microsoft.com/office/drawing/2014/main" id="{E8823282-1B9F-964F-AEB8-A6DEC69375D3}"/>
                </a:ext>
              </a:extLst>
            </p:cNvPr>
            <p:cNvGrpSpPr/>
            <p:nvPr/>
          </p:nvGrpSpPr>
          <p:grpSpPr>
            <a:xfrm>
              <a:off x="3256642" y="9371916"/>
              <a:ext cx="673651" cy="1535333"/>
              <a:chOff x="5481404" y="1426062"/>
              <a:chExt cx="341669" cy="778503"/>
            </a:xfrm>
            <a:solidFill>
              <a:schemeClr val="accent4"/>
            </a:solidFill>
          </p:grpSpPr>
          <p:sp>
            <p:nvSpPr>
              <p:cNvPr id="132" name="Freeform 1">
                <a:extLst>
                  <a:ext uri="{FF2B5EF4-FFF2-40B4-BE49-F238E27FC236}">
                    <a16:creationId xmlns:a16="http://schemas.microsoft.com/office/drawing/2014/main" id="{880D1F54-5F12-2649-84E2-E331071184F7}"/>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33" name="Freeform 2">
                <a:extLst>
                  <a:ext uri="{FF2B5EF4-FFF2-40B4-BE49-F238E27FC236}">
                    <a16:creationId xmlns:a16="http://schemas.microsoft.com/office/drawing/2014/main" id="{B83C676D-582E-B643-B900-0853F585584E}"/>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51" name="Group 212">
              <a:extLst>
                <a:ext uri="{FF2B5EF4-FFF2-40B4-BE49-F238E27FC236}">
                  <a16:creationId xmlns:a16="http://schemas.microsoft.com/office/drawing/2014/main" id="{25598594-4AC6-7D42-A8C0-6C788AC40767}"/>
                </a:ext>
              </a:extLst>
            </p:cNvPr>
            <p:cNvGrpSpPr/>
            <p:nvPr/>
          </p:nvGrpSpPr>
          <p:grpSpPr>
            <a:xfrm>
              <a:off x="5200647" y="10770260"/>
              <a:ext cx="673651" cy="1535333"/>
              <a:chOff x="5481404" y="1426062"/>
              <a:chExt cx="341669" cy="778503"/>
            </a:xfrm>
            <a:solidFill>
              <a:schemeClr val="accent4"/>
            </a:solidFill>
          </p:grpSpPr>
          <p:sp>
            <p:nvSpPr>
              <p:cNvPr id="130" name="Freeform 1">
                <a:extLst>
                  <a:ext uri="{FF2B5EF4-FFF2-40B4-BE49-F238E27FC236}">
                    <a16:creationId xmlns:a16="http://schemas.microsoft.com/office/drawing/2014/main" id="{301AFFF9-CD9C-354A-9B75-21FB878B035D}"/>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31" name="Freeform 2">
                <a:extLst>
                  <a:ext uri="{FF2B5EF4-FFF2-40B4-BE49-F238E27FC236}">
                    <a16:creationId xmlns:a16="http://schemas.microsoft.com/office/drawing/2014/main" id="{25080165-7FF4-0640-947A-11C34DED72F8}"/>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52" name="Group 215">
              <a:extLst>
                <a:ext uri="{FF2B5EF4-FFF2-40B4-BE49-F238E27FC236}">
                  <a16:creationId xmlns:a16="http://schemas.microsoft.com/office/drawing/2014/main" id="{84148909-DF6E-0846-BAC2-99E8B113F5B6}"/>
                </a:ext>
              </a:extLst>
            </p:cNvPr>
            <p:cNvGrpSpPr/>
            <p:nvPr/>
          </p:nvGrpSpPr>
          <p:grpSpPr>
            <a:xfrm>
              <a:off x="4589432" y="8205366"/>
              <a:ext cx="673651" cy="1535333"/>
              <a:chOff x="5481404" y="1426062"/>
              <a:chExt cx="341669" cy="778503"/>
            </a:xfrm>
            <a:solidFill>
              <a:schemeClr val="accent4"/>
            </a:solidFill>
          </p:grpSpPr>
          <p:sp>
            <p:nvSpPr>
              <p:cNvPr id="128" name="Freeform 1">
                <a:extLst>
                  <a:ext uri="{FF2B5EF4-FFF2-40B4-BE49-F238E27FC236}">
                    <a16:creationId xmlns:a16="http://schemas.microsoft.com/office/drawing/2014/main" id="{A545E620-AF66-0441-B0A5-F2CA455B32F1}"/>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29" name="Freeform 2">
                <a:extLst>
                  <a:ext uri="{FF2B5EF4-FFF2-40B4-BE49-F238E27FC236}">
                    <a16:creationId xmlns:a16="http://schemas.microsoft.com/office/drawing/2014/main" id="{6EA710C2-23EB-5E47-9495-086D412E899F}"/>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53" name="Group 218">
              <a:extLst>
                <a:ext uri="{FF2B5EF4-FFF2-40B4-BE49-F238E27FC236}">
                  <a16:creationId xmlns:a16="http://schemas.microsoft.com/office/drawing/2014/main" id="{13D63699-6ECA-994E-85CB-01130434AD5F}"/>
                </a:ext>
              </a:extLst>
            </p:cNvPr>
            <p:cNvGrpSpPr/>
            <p:nvPr/>
          </p:nvGrpSpPr>
          <p:grpSpPr>
            <a:xfrm>
              <a:off x="4674346" y="6047180"/>
              <a:ext cx="673651" cy="1535333"/>
              <a:chOff x="5481404" y="1426062"/>
              <a:chExt cx="341669" cy="778503"/>
            </a:xfrm>
            <a:solidFill>
              <a:schemeClr val="accent4"/>
            </a:solidFill>
          </p:grpSpPr>
          <p:sp>
            <p:nvSpPr>
              <p:cNvPr id="126" name="Freeform 1">
                <a:extLst>
                  <a:ext uri="{FF2B5EF4-FFF2-40B4-BE49-F238E27FC236}">
                    <a16:creationId xmlns:a16="http://schemas.microsoft.com/office/drawing/2014/main" id="{76749ED0-B441-B148-B161-D3FCC7DE3FFB}"/>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27" name="Freeform 2">
                <a:extLst>
                  <a:ext uri="{FF2B5EF4-FFF2-40B4-BE49-F238E27FC236}">
                    <a16:creationId xmlns:a16="http://schemas.microsoft.com/office/drawing/2014/main" id="{CADA9788-C6F2-7942-9424-29824893AD8A}"/>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54" name="Group 221">
              <a:extLst>
                <a:ext uri="{FF2B5EF4-FFF2-40B4-BE49-F238E27FC236}">
                  <a16:creationId xmlns:a16="http://schemas.microsoft.com/office/drawing/2014/main" id="{F9613755-CD39-E642-9FD9-4192DCEB3EF5}"/>
                </a:ext>
              </a:extLst>
            </p:cNvPr>
            <p:cNvGrpSpPr/>
            <p:nvPr/>
          </p:nvGrpSpPr>
          <p:grpSpPr>
            <a:xfrm>
              <a:off x="7195237" y="5407262"/>
              <a:ext cx="673651" cy="1535333"/>
              <a:chOff x="5481404" y="1426062"/>
              <a:chExt cx="341669" cy="778503"/>
            </a:xfrm>
            <a:solidFill>
              <a:schemeClr val="accent4"/>
            </a:solidFill>
          </p:grpSpPr>
          <p:sp>
            <p:nvSpPr>
              <p:cNvPr id="124" name="Freeform 1">
                <a:extLst>
                  <a:ext uri="{FF2B5EF4-FFF2-40B4-BE49-F238E27FC236}">
                    <a16:creationId xmlns:a16="http://schemas.microsoft.com/office/drawing/2014/main" id="{74246DE2-D499-F84A-82BC-FCD558767288}"/>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25" name="Freeform 2">
                <a:extLst>
                  <a:ext uri="{FF2B5EF4-FFF2-40B4-BE49-F238E27FC236}">
                    <a16:creationId xmlns:a16="http://schemas.microsoft.com/office/drawing/2014/main" id="{1C3352B9-DE65-9F4D-907F-4100D08F10AC}"/>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55" name="Group 224">
              <a:extLst>
                <a:ext uri="{FF2B5EF4-FFF2-40B4-BE49-F238E27FC236}">
                  <a16:creationId xmlns:a16="http://schemas.microsoft.com/office/drawing/2014/main" id="{A6CDED8F-68D5-CD49-ACCC-31019E631963}"/>
                </a:ext>
              </a:extLst>
            </p:cNvPr>
            <p:cNvGrpSpPr/>
            <p:nvPr/>
          </p:nvGrpSpPr>
          <p:grpSpPr>
            <a:xfrm>
              <a:off x="6231323" y="3620098"/>
              <a:ext cx="673651" cy="1535333"/>
              <a:chOff x="5481404" y="1426062"/>
              <a:chExt cx="341669" cy="778503"/>
            </a:xfrm>
            <a:solidFill>
              <a:schemeClr val="accent4"/>
            </a:solidFill>
          </p:grpSpPr>
          <p:sp>
            <p:nvSpPr>
              <p:cNvPr id="122" name="Freeform 1">
                <a:extLst>
                  <a:ext uri="{FF2B5EF4-FFF2-40B4-BE49-F238E27FC236}">
                    <a16:creationId xmlns:a16="http://schemas.microsoft.com/office/drawing/2014/main" id="{4EE9077B-5963-5240-933F-08B82F00F250}"/>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23" name="Freeform 2">
                <a:extLst>
                  <a:ext uri="{FF2B5EF4-FFF2-40B4-BE49-F238E27FC236}">
                    <a16:creationId xmlns:a16="http://schemas.microsoft.com/office/drawing/2014/main" id="{26973CBB-02E0-A441-B22A-46C1164AD61D}"/>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56" name="Group 258">
              <a:extLst>
                <a:ext uri="{FF2B5EF4-FFF2-40B4-BE49-F238E27FC236}">
                  <a16:creationId xmlns:a16="http://schemas.microsoft.com/office/drawing/2014/main" id="{C2848AB8-8247-F045-8D8B-890B657BC550}"/>
                </a:ext>
              </a:extLst>
            </p:cNvPr>
            <p:cNvGrpSpPr/>
            <p:nvPr/>
          </p:nvGrpSpPr>
          <p:grpSpPr>
            <a:xfrm>
              <a:off x="9653246" y="8186602"/>
              <a:ext cx="673651" cy="1535333"/>
              <a:chOff x="5481404" y="1426062"/>
              <a:chExt cx="341669" cy="778503"/>
            </a:xfrm>
            <a:solidFill>
              <a:schemeClr val="accent4"/>
            </a:solidFill>
          </p:grpSpPr>
          <p:sp>
            <p:nvSpPr>
              <p:cNvPr id="120" name="Freeform 1">
                <a:extLst>
                  <a:ext uri="{FF2B5EF4-FFF2-40B4-BE49-F238E27FC236}">
                    <a16:creationId xmlns:a16="http://schemas.microsoft.com/office/drawing/2014/main" id="{22A119A1-B5DF-E24F-A891-9CC3E2003D2E}"/>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21" name="Freeform 2">
                <a:extLst>
                  <a:ext uri="{FF2B5EF4-FFF2-40B4-BE49-F238E27FC236}">
                    <a16:creationId xmlns:a16="http://schemas.microsoft.com/office/drawing/2014/main" id="{FB915830-2839-5B4B-A8D8-5CF0FF3D420E}"/>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57" name="Group 261">
              <a:extLst>
                <a:ext uri="{FF2B5EF4-FFF2-40B4-BE49-F238E27FC236}">
                  <a16:creationId xmlns:a16="http://schemas.microsoft.com/office/drawing/2014/main" id="{9647CE08-D0F3-B347-8863-6494D3D87495}"/>
                </a:ext>
              </a:extLst>
            </p:cNvPr>
            <p:cNvGrpSpPr/>
            <p:nvPr/>
          </p:nvGrpSpPr>
          <p:grpSpPr>
            <a:xfrm>
              <a:off x="2835706" y="8205366"/>
              <a:ext cx="607828" cy="1588347"/>
              <a:chOff x="1006475" y="1212850"/>
              <a:chExt cx="585788" cy="1530350"/>
            </a:xfrm>
            <a:solidFill>
              <a:schemeClr val="accent2"/>
            </a:solidFill>
          </p:grpSpPr>
          <p:sp>
            <p:nvSpPr>
              <p:cNvPr id="118" name="Freeform 1">
                <a:extLst>
                  <a:ext uri="{FF2B5EF4-FFF2-40B4-BE49-F238E27FC236}">
                    <a16:creationId xmlns:a16="http://schemas.microsoft.com/office/drawing/2014/main" id="{44478F2A-8EA0-3B43-826E-2163319C9BF1}"/>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19" name="Freeform 2">
                <a:extLst>
                  <a:ext uri="{FF2B5EF4-FFF2-40B4-BE49-F238E27FC236}">
                    <a16:creationId xmlns:a16="http://schemas.microsoft.com/office/drawing/2014/main" id="{396462C2-22A8-1347-8842-D0D9DB279B18}"/>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58" name="Group 264">
              <a:extLst>
                <a:ext uri="{FF2B5EF4-FFF2-40B4-BE49-F238E27FC236}">
                  <a16:creationId xmlns:a16="http://schemas.microsoft.com/office/drawing/2014/main" id="{511E2E30-E66F-314F-866A-FE7F2029D1D2}"/>
                </a:ext>
              </a:extLst>
            </p:cNvPr>
            <p:cNvGrpSpPr/>
            <p:nvPr/>
          </p:nvGrpSpPr>
          <p:grpSpPr>
            <a:xfrm>
              <a:off x="4148584" y="7065993"/>
              <a:ext cx="607828" cy="1588347"/>
              <a:chOff x="1006475" y="1212850"/>
              <a:chExt cx="585788" cy="1530350"/>
            </a:xfrm>
            <a:solidFill>
              <a:schemeClr val="accent2"/>
            </a:solidFill>
          </p:grpSpPr>
          <p:sp>
            <p:nvSpPr>
              <p:cNvPr id="116" name="Freeform 1">
                <a:extLst>
                  <a:ext uri="{FF2B5EF4-FFF2-40B4-BE49-F238E27FC236}">
                    <a16:creationId xmlns:a16="http://schemas.microsoft.com/office/drawing/2014/main" id="{8D40CFBC-0ABA-5948-8B49-7ABD74539ED4}"/>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17" name="Freeform 2">
                <a:extLst>
                  <a:ext uri="{FF2B5EF4-FFF2-40B4-BE49-F238E27FC236}">
                    <a16:creationId xmlns:a16="http://schemas.microsoft.com/office/drawing/2014/main" id="{BECB0039-FA7C-9D4A-BB98-CEEF435B0CCD}"/>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59" name="Group 267">
              <a:extLst>
                <a:ext uri="{FF2B5EF4-FFF2-40B4-BE49-F238E27FC236}">
                  <a16:creationId xmlns:a16="http://schemas.microsoft.com/office/drawing/2014/main" id="{DF7ABB6A-C467-B147-8A1D-FCD31028A2BA}"/>
                </a:ext>
              </a:extLst>
            </p:cNvPr>
            <p:cNvGrpSpPr/>
            <p:nvPr/>
          </p:nvGrpSpPr>
          <p:grpSpPr>
            <a:xfrm>
              <a:off x="3486903" y="4807343"/>
              <a:ext cx="607828" cy="1588347"/>
              <a:chOff x="1006475" y="1212850"/>
              <a:chExt cx="585788" cy="1530350"/>
            </a:xfrm>
            <a:solidFill>
              <a:schemeClr val="accent2"/>
            </a:solidFill>
          </p:grpSpPr>
          <p:sp>
            <p:nvSpPr>
              <p:cNvPr id="114" name="Freeform 1">
                <a:extLst>
                  <a:ext uri="{FF2B5EF4-FFF2-40B4-BE49-F238E27FC236}">
                    <a16:creationId xmlns:a16="http://schemas.microsoft.com/office/drawing/2014/main" id="{82AF4CE3-6346-9045-B4B8-17258FDCA3D5}"/>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15" name="Freeform 2">
                <a:extLst>
                  <a:ext uri="{FF2B5EF4-FFF2-40B4-BE49-F238E27FC236}">
                    <a16:creationId xmlns:a16="http://schemas.microsoft.com/office/drawing/2014/main" id="{831E491A-9195-3342-BA16-3D37A400D985}"/>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60" name="Group 270">
              <a:extLst>
                <a:ext uri="{FF2B5EF4-FFF2-40B4-BE49-F238E27FC236}">
                  <a16:creationId xmlns:a16="http://schemas.microsoft.com/office/drawing/2014/main" id="{FEFDD3F7-0E14-A740-B13D-F3F2630B2D5C}"/>
                </a:ext>
              </a:extLst>
            </p:cNvPr>
            <p:cNvGrpSpPr/>
            <p:nvPr/>
          </p:nvGrpSpPr>
          <p:grpSpPr>
            <a:xfrm>
              <a:off x="5021382" y="3742965"/>
              <a:ext cx="607828" cy="1588347"/>
              <a:chOff x="1006475" y="1212850"/>
              <a:chExt cx="585788" cy="1530350"/>
            </a:xfrm>
            <a:solidFill>
              <a:schemeClr val="accent2"/>
            </a:solidFill>
          </p:grpSpPr>
          <p:sp>
            <p:nvSpPr>
              <p:cNvPr id="112" name="Freeform 1">
                <a:extLst>
                  <a:ext uri="{FF2B5EF4-FFF2-40B4-BE49-F238E27FC236}">
                    <a16:creationId xmlns:a16="http://schemas.microsoft.com/office/drawing/2014/main" id="{2D6F552B-5A4B-D44A-A8B6-FD7F21E3500D}"/>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13" name="Freeform 2">
                <a:extLst>
                  <a:ext uri="{FF2B5EF4-FFF2-40B4-BE49-F238E27FC236}">
                    <a16:creationId xmlns:a16="http://schemas.microsoft.com/office/drawing/2014/main" id="{295C1B53-38D2-6C4B-A9AD-1CA234477200}"/>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61" name="Group 273">
              <a:extLst>
                <a:ext uri="{FF2B5EF4-FFF2-40B4-BE49-F238E27FC236}">
                  <a16:creationId xmlns:a16="http://schemas.microsoft.com/office/drawing/2014/main" id="{1D1D010A-8361-3945-BB6A-33AA95F523F6}"/>
                </a:ext>
              </a:extLst>
            </p:cNvPr>
            <p:cNvGrpSpPr/>
            <p:nvPr/>
          </p:nvGrpSpPr>
          <p:grpSpPr>
            <a:xfrm>
              <a:off x="6252586" y="5329952"/>
              <a:ext cx="607828" cy="1588347"/>
              <a:chOff x="1006475" y="1212850"/>
              <a:chExt cx="585788" cy="1530350"/>
            </a:xfrm>
            <a:solidFill>
              <a:schemeClr val="accent2"/>
            </a:solidFill>
          </p:grpSpPr>
          <p:sp>
            <p:nvSpPr>
              <p:cNvPr id="110" name="Freeform 1">
                <a:extLst>
                  <a:ext uri="{FF2B5EF4-FFF2-40B4-BE49-F238E27FC236}">
                    <a16:creationId xmlns:a16="http://schemas.microsoft.com/office/drawing/2014/main" id="{9DE1D03C-E68A-FD4B-802C-20F3669CDA41}"/>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11" name="Freeform 2">
                <a:extLst>
                  <a:ext uri="{FF2B5EF4-FFF2-40B4-BE49-F238E27FC236}">
                    <a16:creationId xmlns:a16="http://schemas.microsoft.com/office/drawing/2014/main" id="{30534F02-B66B-CF4B-97E6-35A4FAA9D20B}"/>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62" name="Group 276">
              <a:extLst>
                <a:ext uri="{FF2B5EF4-FFF2-40B4-BE49-F238E27FC236}">
                  <a16:creationId xmlns:a16="http://schemas.microsoft.com/office/drawing/2014/main" id="{7158E2B6-2850-6148-BDD1-1E382B829A9B}"/>
                </a:ext>
              </a:extLst>
            </p:cNvPr>
            <p:cNvGrpSpPr/>
            <p:nvPr/>
          </p:nvGrpSpPr>
          <p:grpSpPr>
            <a:xfrm>
              <a:off x="5316227" y="5285938"/>
              <a:ext cx="607828" cy="1588347"/>
              <a:chOff x="1006475" y="1212850"/>
              <a:chExt cx="585788" cy="1530350"/>
            </a:xfrm>
            <a:solidFill>
              <a:schemeClr val="accent2"/>
            </a:solidFill>
          </p:grpSpPr>
          <p:sp>
            <p:nvSpPr>
              <p:cNvPr id="108" name="Freeform 1">
                <a:extLst>
                  <a:ext uri="{FF2B5EF4-FFF2-40B4-BE49-F238E27FC236}">
                    <a16:creationId xmlns:a16="http://schemas.microsoft.com/office/drawing/2014/main" id="{FACF01AA-8246-A44D-ACB0-DC9C226B3E74}"/>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09" name="Freeform 2">
                <a:extLst>
                  <a:ext uri="{FF2B5EF4-FFF2-40B4-BE49-F238E27FC236}">
                    <a16:creationId xmlns:a16="http://schemas.microsoft.com/office/drawing/2014/main" id="{B2156153-5023-4342-A2FE-ECA1510FF843}"/>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63" name="Group 279">
              <a:extLst>
                <a:ext uri="{FF2B5EF4-FFF2-40B4-BE49-F238E27FC236}">
                  <a16:creationId xmlns:a16="http://schemas.microsoft.com/office/drawing/2014/main" id="{ADE8989D-49DF-C941-ADBE-6FEBCFDB5255}"/>
                </a:ext>
              </a:extLst>
            </p:cNvPr>
            <p:cNvGrpSpPr/>
            <p:nvPr/>
          </p:nvGrpSpPr>
          <p:grpSpPr>
            <a:xfrm>
              <a:off x="7934028" y="8140642"/>
              <a:ext cx="607828" cy="1588347"/>
              <a:chOff x="1006475" y="1212850"/>
              <a:chExt cx="585788" cy="1530350"/>
            </a:xfrm>
            <a:solidFill>
              <a:schemeClr val="accent2"/>
            </a:solidFill>
          </p:grpSpPr>
          <p:sp>
            <p:nvSpPr>
              <p:cNvPr id="106" name="Freeform 1">
                <a:extLst>
                  <a:ext uri="{FF2B5EF4-FFF2-40B4-BE49-F238E27FC236}">
                    <a16:creationId xmlns:a16="http://schemas.microsoft.com/office/drawing/2014/main" id="{3A561DFF-2632-0E41-95AD-C993F07F842F}"/>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07" name="Freeform 2">
                <a:extLst>
                  <a:ext uri="{FF2B5EF4-FFF2-40B4-BE49-F238E27FC236}">
                    <a16:creationId xmlns:a16="http://schemas.microsoft.com/office/drawing/2014/main" id="{B4028969-1B74-4C40-9FA5-1BCCEDE33F84}"/>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64" name="Group 282">
              <a:extLst>
                <a:ext uri="{FF2B5EF4-FFF2-40B4-BE49-F238E27FC236}">
                  <a16:creationId xmlns:a16="http://schemas.microsoft.com/office/drawing/2014/main" id="{0999256A-77FD-C64C-9AF8-5468D786FDDA}"/>
                </a:ext>
              </a:extLst>
            </p:cNvPr>
            <p:cNvGrpSpPr/>
            <p:nvPr/>
          </p:nvGrpSpPr>
          <p:grpSpPr>
            <a:xfrm>
              <a:off x="8993986" y="4734151"/>
              <a:ext cx="607828" cy="1588347"/>
              <a:chOff x="1006475" y="1212850"/>
              <a:chExt cx="585788" cy="1530350"/>
            </a:xfrm>
            <a:solidFill>
              <a:schemeClr val="accent2"/>
            </a:solidFill>
          </p:grpSpPr>
          <p:sp>
            <p:nvSpPr>
              <p:cNvPr id="104" name="Freeform 1">
                <a:extLst>
                  <a:ext uri="{FF2B5EF4-FFF2-40B4-BE49-F238E27FC236}">
                    <a16:creationId xmlns:a16="http://schemas.microsoft.com/office/drawing/2014/main" id="{8B646D7D-522B-D840-9695-7FACB2A1C09F}"/>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05" name="Freeform 2">
                <a:extLst>
                  <a:ext uri="{FF2B5EF4-FFF2-40B4-BE49-F238E27FC236}">
                    <a16:creationId xmlns:a16="http://schemas.microsoft.com/office/drawing/2014/main" id="{2950C866-9695-3641-849F-171F99DED08A}"/>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65" name="Group 285">
              <a:extLst>
                <a:ext uri="{FF2B5EF4-FFF2-40B4-BE49-F238E27FC236}">
                  <a16:creationId xmlns:a16="http://schemas.microsoft.com/office/drawing/2014/main" id="{AE6E3272-D40F-7B4D-90B6-D19FEB0849CF}"/>
                </a:ext>
              </a:extLst>
            </p:cNvPr>
            <p:cNvGrpSpPr/>
            <p:nvPr/>
          </p:nvGrpSpPr>
          <p:grpSpPr>
            <a:xfrm>
              <a:off x="6185611" y="9127765"/>
              <a:ext cx="607828" cy="1588347"/>
              <a:chOff x="1006475" y="1212850"/>
              <a:chExt cx="585788" cy="1530350"/>
            </a:xfrm>
            <a:solidFill>
              <a:schemeClr val="accent2"/>
            </a:solidFill>
          </p:grpSpPr>
          <p:sp>
            <p:nvSpPr>
              <p:cNvPr id="102" name="Freeform 1">
                <a:extLst>
                  <a:ext uri="{FF2B5EF4-FFF2-40B4-BE49-F238E27FC236}">
                    <a16:creationId xmlns:a16="http://schemas.microsoft.com/office/drawing/2014/main" id="{C75F332A-D471-7A4A-85DF-22A6DC04492A}"/>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03" name="Freeform 2">
                <a:extLst>
                  <a:ext uri="{FF2B5EF4-FFF2-40B4-BE49-F238E27FC236}">
                    <a16:creationId xmlns:a16="http://schemas.microsoft.com/office/drawing/2014/main" id="{009C6D16-F3E9-E64D-B2CD-58A6648ED3D0}"/>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66" name="Group 288">
              <a:extLst>
                <a:ext uri="{FF2B5EF4-FFF2-40B4-BE49-F238E27FC236}">
                  <a16:creationId xmlns:a16="http://schemas.microsoft.com/office/drawing/2014/main" id="{BB755B89-CC24-B34C-AFAD-5DCC75DEC5C0}"/>
                </a:ext>
              </a:extLst>
            </p:cNvPr>
            <p:cNvGrpSpPr/>
            <p:nvPr/>
          </p:nvGrpSpPr>
          <p:grpSpPr>
            <a:xfrm>
              <a:off x="4214185" y="10191352"/>
              <a:ext cx="607828" cy="1588347"/>
              <a:chOff x="1006475" y="1212850"/>
              <a:chExt cx="585788" cy="1530350"/>
            </a:xfrm>
            <a:solidFill>
              <a:schemeClr val="accent2"/>
            </a:solidFill>
          </p:grpSpPr>
          <p:sp>
            <p:nvSpPr>
              <p:cNvPr id="100" name="Freeform 1">
                <a:extLst>
                  <a:ext uri="{FF2B5EF4-FFF2-40B4-BE49-F238E27FC236}">
                    <a16:creationId xmlns:a16="http://schemas.microsoft.com/office/drawing/2014/main" id="{F828BD85-EB9A-854B-B77E-662707BC27E7}"/>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101" name="Freeform 2">
                <a:extLst>
                  <a:ext uri="{FF2B5EF4-FFF2-40B4-BE49-F238E27FC236}">
                    <a16:creationId xmlns:a16="http://schemas.microsoft.com/office/drawing/2014/main" id="{85677D05-EBFC-254A-8B16-313A2176CD76}"/>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67" name="Group 322">
              <a:extLst>
                <a:ext uri="{FF2B5EF4-FFF2-40B4-BE49-F238E27FC236}">
                  <a16:creationId xmlns:a16="http://schemas.microsoft.com/office/drawing/2014/main" id="{5BDBAE7A-DBA3-004A-858D-E5E26D836A44}"/>
                </a:ext>
              </a:extLst>
            </p:cNvPr>
            <p:cNvGrpSpPr/>
            <p:nvPr/>
          </p:nvGrpSpPr>
          <p:grpSpPr>
            <a:xfrm>
              <a:off x="6368603" y="10907249"/>
              <a:ext cx="607828" cy="1588347"/>
              <a:chOff x="1006475" y="1212850"/>
              <a:chExt cx="585788" cy="1530350"/>
            </a:xfrm>
            <a:solidFill>
              <a:schemeClr val="accent2"/>
            </a:solidFill>
          </p:grpSpPr>
          <p:sp>
            <p:nvSpPr>
              <p:cNvPr id="98" name="Freeform 1">
                <a:extLst>
                  <a:ext uri="{FF2B5EF4-FFF2-40B4-BE49-F238E27FC236}">
                    <a16:creationId xmlns:a16="http://schemas.microsoft.com/office/drawing/2014/main" id="{41570ACC-24AE-FE45-BB4D-844795690D90}"/>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99" name="Freeform 2">
                <a:extLst>
                  <a:ext uri="{FF2B5EF4-FFF2-40B4-BE49-F238E27FC236}">
                    <a16:creationId xmlns:a16="http://schemas.microsoft.com/office/drawing/2014/main" id="{7ADFBD7D-1302-3E43-B451-A8FDEE9BC0F5}"/>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68" name="Group 325">
              <a:extLst>
                <a:ext uri="{FF2B5EF4-FFF2-40B4-BE49-F238E27FC236}">
                  <a16:creationId xmlns:a16="http://schemas.microsoft.com/office/drawing/2014/main" id="{6EB8FE7C-F630-5349-B644-5E7FAACB2377}"/>
                </a:ext>
              </a:extLst>
            </p:cNvPr>
            <p:cNvGrpSpPr/>
            <p:nvPr/>
          </p:nvGrpSpPr>
          <p:grpSpPr>
            <a:xfrm>
              <a:off x="5357945" y="8946944"/>
              <a:ext cx="673651" cy="1535333"/>
              <a:chOff x="5481404" y="1426062"/>
              <a:chExt cx="341669" cy="778503"/>
            </a:xfrm>
            <a:solidFill>
              <a:schemeClr val="accent4"/>
            </a:solidFill>
          </p:grpSpPr>
          <p:sp>
            <p:nvSpPr>
              <p:cNvPr id="96" name="Freeform 1">
                <a:extLst>
                  <a:ext uri="{FF2B5EF4-FFF2-40B4-BE49-F238E27FC236}">
                    <a16:creationId xmlns:a16="http://schemas.microsoft.com/office/drawing/2014/main" id="{C9275798-9112-BF4C-960C-E5DEFE3DC4A5}"/>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97" name="Freeform 2">
                <a:extLst>
                  <a:ext uri="{FF2B5EF4-FFF2-40B4-BE49-F238E27FC236}">
                    <a16:creationId xmlns:a16="http://schemas.microsoft.com/office/drawing/2014/main" id="{4DFB30E0-2369-B941-809A-B2E73755A9FD}"/>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69" name="Group 328">
              <a:extLst>
                <a:ext uri="{FF2B5EF4-FFF2-40B4-BE49-F238E27FC236}">
                  <a16:creationId xmlns:a16="http://schemas.microsoft.com/office/drawing/2014/main" id="{ABDCEB4C-46A0-564A-A071-C43251FBC847}"/>
                </a:ext>
              </a:extLst>
            </p:cNvPr>
            <p:cNvGrpSpPr/>
            <p:nvPr/>
          </p:nvGrpSpPr>
          <p:grpSpPr>
            <a:xfrm>
              <a:off x="7332214" y="10795283"/>
              <a:ext cx="673651" cy="1535333"/>
              <a:chOff x="5481404" y="1426062"/>
              <a:chExt cx="341669" cy="778503"/>
            </a:xfrm>
            <a:solidFill>
              <a:schemeClr val="accent4"/>
            </a:solidFill>
          </p:grpSpPr>
          <p:sp>
            <p:nvSpPr>
              <p:cNvPr id="94" name="Freeform 1">
                <a:extLst>
                  <a:ext uri="{FF2B5EF4-FFF2-40B4-BE49-F238E27FC236}">
                    <a16:creationId xmlns:a16="http://schemas.microsoft.com/office/drawing/2014/main" id="{38E4E66B-4F32-4046-9613-A74011D0DE69}"/>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95" name="Freeform 2">
                <a:extLst>
                  <a:ext uri="{FF2B5EF4-FFF2-40B4-BE49-F238E27FC236}">
                    <a16:creationId xmlns:a16="http://schemas.microsoft.com/office/drawing/2014/main" id="{AAD924F8-45E3-CB4C-AE41-CFAFD3CE6E8A}"/>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70" name="Group 331">
              <a:extLst>
                <a:ext uri="{FF2B5EF4-FFF2-40B4-BE49-F238E27FC236}">
                  <a16:creationId xmlns:a16="http://schemas.microsoft.com/office/drawing/2014/main" id="{3A9578A9-69E6-4C47-B762-1C0577327F5A}"/>
                </a:ext>
              </a:extLst>
            </p:cNvPr>
            <p:cNvGrpSpPr/>
            <p:nvPr/>
          </p:nvGrpSpPr>
          <p:grpSpPr>
            <a:xfrm>
              <a:off x="9256193" y="9343665"/>
              <a:ext cx="607828" cy="1588347"/>
              <a:chOff x="1006475" y="1212850"/>
              <a:chExt cx="585788" cy="1530350"/>
            </a:xfrm>
            <a:solidFill>
              <a:schemeClr val="accent2"/>
            </a:solidFill>
          </p:grpSpPr>
          <p:sp>
            <p:nvSpPr>
              <p:cNvPr id="92" name="Freeform 1">
                <a:extLst>
                  <a:ext uri="{FF2B5EF4-FFF2-40B4-BE49-F238E27FC236}">
                    <a16:creationId xmlns:a16="http://schemas.microsoft.com/office/drawing/2014/main" id="{D5AFF4D1-17F6-C642-8465-137CFBC04FFB}"/>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93" name="Freeform 2">
                <a:extLst>
                  <a:ext uri="{FF2B5EF4-FFF2-40B4-BE49-F238E27FC236}">
                    <a16:creationId xmlns:a16="http://schemas.microsoft.com/office/drawing/2014/main" id="{2B3DB208-09BA-A843-9890-E9A2F4AABAF1}"/>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71" name="Group 334">
              <a:extLst>
                <a:ext uri="{FF2B5EF4-FFF2-40B4-BE49-F238E27FC236}">
                  <a16:creationId xmlns:a16="http://schemas.microsoft.com/office/drawing/2014/main" id="{609C6430-3095-CD4D-8C94-80186E157804}"/>
                </a:ext>
              </a:extLst>
            </p:cNvPr>
            <p:cNvGrpSpPr/>
            <p:nvPr/>
          </p:nvGrpSpPr>
          <p:grpSpPr>
            <a:xfrm>
              <a:off x="7934028" y="5871930"/>
              <a:ext cx="607828" cy="1588347"/>
              <a:chOff x="1006475" y="1212850"/>
              <a:chExt cx="585788" cy="1530350"/>
            </a:xfrm>
            <a:solidFill>
              <a:schemeClr val="accent2"/>
            </a:solidFill>
          </p:grpSpPr>
          <p:sp>
            <p:nvSpPr>
              <p:cNvPr id="90" name="Freeform 1">
                <a:extLst>
                  <a:ext uri="{FF2B5EF4-FFF2-40B4-BE49-F238E27FC236}">
                    <a16:creationId xmlns:a16="http://schemas.microsoft.com/office/drawing/2014/main" id="{B09705AE-F91C-AE4B-BFE0-49919FB6ABB1}"/>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91" name="Freeform 2">
                <a:extLst>
                  <a:ext uri="{FF2B5EF4-FFF2-40B4-BE49-F238E27FC236}">
                    <a16:creationId xmlns:a16="http://schemas.microsoft.com/office/drawing/2014/main" id="{D55DF0C5-99BA-004A-9AAE-8B2030B33943}"/>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72" name="Group 337">
              <a:extLst>
                <a:ext uri="{FF2B5EF4-FFF2-40B4-BE49-F238E27FC236}">
                  <a16:creationId xmlns:a16="http://schemas.microsoft.com/office/drawing/2014/main" id="{5AB21C53-2BD8-4243-8134-1590AA0575BD}"/>
                </a:ext>
              </a:extLst>
            </p:cNvPr>
            <p:cNvGrpSpPr/>
            <p:nvPr/>
          </p:nvGrpSpPr>
          <p:grpSpPr>
            <a:xfrm>
              <a:off x="9676237" y="5702878"/>
              <a:ext cx="673651" cy="1535333"/>
              <a:chOff x="5481404" y="1426062"/>
              <a:chExt cx="341669" cy="778503"/>
            </a:xfrm>
            <a:solidFill>
              <a:schemeClr val="accent4"/>
            </a:solidFill>
          </p:grpSpPr>
          <p:sp>
            <p:nvSpPr>
              <p:cNvPr id="88" name="Freeform 1">
                <a:extLst>
                  <a:ext uri="{FF2B5EF4-FFF2-40B4-BE49-F238E27FC236}">
                    <a16:creationId xmlns:a16="http://schemas.microsoft.com/office/drawing/2014/main" id="{DF1A5A11-A052-D145-92F6-95F1F82B4B3D}"/>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89" name="Freeform 2">
                <a:extLst>
                  <a:ext uri="{FF2B5EF4-FFF2-40B4-BE49-F238E27FC236}">
                    <a16:creationId xmlns:a16="http://schemas.microsoft.com/office/drawing/2014/main" id="{B92160A9-39F4-544E-8E7C-36C85E50ED87}"/>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73" name="Group 340">
              <a:extLst>
                <a:ext uri="{FF2B5EF4-FFF2-40B4-BE49-F238E27FC236}">
                  <a16:creationId xmlns:a16="http://schemas.microsoft.com/office/drawing/2014/main" id="{15357541-C0D8-9F42-8B80-DCEBDA314612}"/>
                </a:ext>
              </a:extLst>
            </p:cNvPr>
            <p:cNvGrpSpPr/>
            <p:nvPr/>
          </p:nvGrpSpPr>
          <p:grpSpPr>
            <a:xfrm>
              <a:off x="8541856" y="6986120"/>
              <a:ext cx="673651" cy="1535333"/>
              <a:chOff x="5481404" y="1426062"/>
              <a:chExt cx="341669" cy="778503"/>
            </a:xfrm>
            <a:solidFill>
              <a:schemeClr val="accent4"/>
            </a:solidFill>
          </p:grpSpPr>
          <p:sp>
            <p:nvSpPr>
              <p:cNvPr id="86" name="Freeform 1">
                <a:extLst>
                  <a:ext uri="{FF2B5EF4-FFF2-40B4-BE49-F238E27FC236}">
                    <a16:creationId xmlns:a16="http://schemas.microsoft.com/office/drawing/2014/main" id="{823F132C-12AB-1049-9C8A-5BB3F379925A}"/>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87" name="Freeform 2">
                <a:extLst>
                  <a:ext uri="{FF2B5EF4-FFF2-40B4-BE49-F238E27FC236}">
                    <a16:creationId xmlns:a16="http://schemas.microsoft.com/office/drawing/2014/main" id="{4B47D29D-65E0-5A4E-B991-B427630E86FB}"/>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74" name="Group 343">
              <a:extLst>
                <a:ext uri="{FF2B5EF4-FFF2-40B4-BE49-F238E27FC236}">
                  <a16:creationId xmlns:a16="http://schemas.microsoft.com/office/drawing/2014/main" id="{D397FDDE-CB81-1347-B93D-B63CEBAACC3C}"/>
                </a:ext>
              </a:extLst>
            </p:cNvPr>
            <p:cNvGrpSpPr/>
            <p:nvPr/>
          </p:nvGrpSpPr>
          <p:grpSpPr>
            <a:xfrm>
              <a:off x="10240805" y="6986120"/>
              <a:ext cx="673651" cy="1535333"/>
              <a:chOff x="5481404" y="1426062"/>
              <a:chExt cx="341669" cy="778503"/>
            </a:xfrm>
            <a:solidFill>
              <a:schemeClr val="accent4"/>
            </a:solidFill>
          </p:grpSpPr>
          <p:sp>
            <p:nvSpPr>
              <p:cNvPr id="84" name="Freeform 1">
                <a:extLst>
                  <a:ext uri="{FF2B5EF4-FFF2-40B4-BE49-F238E27FC236}">
                    <a16:creationId xmlns:a16="http://schemas.microsoft.com/office/drawing/2014/main" id="{D980D617-DC46-6948-A390-925C32B9AA42}"/>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85" name="Freeform 2">
                <a:extLst>
                  <a:ext uri="{FF2B5EF4-FFF2-40B4-BE49-F238E27FC236}">
                    <a16:creationId xmlns:a16="http://schemas.microsoft.com/office/drawing/2014/main" id="{7533AF89-A13A-9040-A8B1-80BE51416740}"/>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75" name="Group 346">
              <a:extLst>
                <a:ext uri="{FF2B5EF4-FFF2-40B4-BE49-F238E27FC236}">
                  <a16:creationId xmlns:a16="http://schemas.microsoft.com/office/drawing/2014/main" id="{5B57D473-2902-2A4D-8422-7384F5B001E2}"/>
                </a:ext>
              </a:extLst>
            </p:cNvPr>
            <p:cNvGrpSpPr/>
            <p:nvPr/>
          </p:nvGrpSpPr>
          <p:grpSpPr>
            <a:xfrm>
              <a:off x="2765941" y="5253006"/>
              <a:ext cx="607828" cy="1588347"/>
              <a:chOff x="1006475" y="1212850"/>
              <a:chExt cx="585788" cy="1530350"/>
            </a:xfrm>
            <a:solidFill>
              <a:schemeClr val="accent2"/>
            </a:solidFill>
          </p:grpSpPr>
          <p:sp>
            <p:nvSpPr>
              <p:cNvPr id="82" name="Freeform 1">
                <a:extLst>
                  <a:ext uri="{FF2B5EF4-FFF2-40B4-BE49-F238E27FC236}">
                    <a16:creationId xmlns:a16="http://schemas.microsoft.com/office/drawing/2014/main" id="{B2613EB8-CDD4-9E44-8274-C2439CE83FE5}"/>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83" name="Freeform 2">
                <a:extLst>
                  <a:ext uri="{FF2B5EF4-FFF2-40B4-BE49-F238E27FC236}">
                    <a16:creationId xmlns:a16="http://schemas.microsoft.com/office/drawing/2014/main" id="{24094D10-4A78-7542-AC51-C1069FA7FE59}"/>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76" name="Group 349">
              <a:extLst>
                <a:ext uri="{FF2B5EF4-FFF2-40B4-BE49-F238E27FC236}">
                  <a16:creationId xmlns:a16="http://schemas.microsoft.com/office/drawing/2014/main" id="{215E7612-B6A7-A947-B298-671CB1697F68}"/>
                </a:ext>
              </a:extLst>
            </p:cNvPr>
            <p:cNvGrpSpPr/>
            <p:nvPr/>
          </p:nvGrpSpPr>
          <p:grpSpPr>
            <a:xfrm>
              <a:off x="8388533" y="4133555"/>
              <a:ext cx="673651" cy="1535333"/>
              <a:chOff x="5481404" y="1426062"/>
              <a:chExt cx="341669" cy="778503"/>
            </a:xfrm>
            <a:solidFill>
              <a:schemeClr val="accent4"/>
            </a:solidFill>
          </p:grpSpPr>
          <p:sp>
            <p:nvSpPr>
              <p:cNvPr id="80" name="Freeform 1">
                <a:extLst>
                  <a:ext uri="{FF2B5EF4-FFF2-40B4-BE49-F238E27FC236}">
                    <a16:creationId xmlns:a16="http://schemas.microsoft.com/office/drawing/2014/main" id="{9017168D-BA6A-FD47-BEF0-65A473178691}"/>
                  </a:ext>
                </a:extLst>
              </p:cNvPr>
              <p:cNvSpPr>
                <a:spLocks noChangeArrowheads="1"/>
              </p:cNvSpPr>
              <p:nvPr/>
            </p:nvSpPr>
            <p:spPr bwMode="auto">
              <a:xfrm>
                <a:off x="5481404" y="1565664"/>
                <a:ext cx="341669" cy="638901"/>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81" name="Freeform 2">
                <a:extLst>
                  <a:ext uri="{FF2B5EF4-FFF2-40B4-BE49-F238E27FC236}">
                    <a16:creationId xmlns:a16="http://schemas.microsoft.com/office/drawing/2014/main" id="{69BA93A9-3D7F-EB41-9CFE-682EF8DB4B42}"/>
                  </a:ext>
                </a:extLst>
              </p:cNvPr>
              <p:cNvSpPr>
                <a:spLocks noChangeArrowheads="1"/>
              </p:cNvSpPr>
              <p:nvPr/>
            </p:nvSpPr>
            <p:spPr bwMode="auto">
              <a:xfrm>
                <a:off x="5588307" y="1426062"/>
                <a:ext cx="130798" cy="130799"/>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nvGrpSpPr>
            <p:cNvPr id="77" name="Group 383">
              <a:extLst>
                <a:ext uri="{FF2B5EF4-FFF2-40B4-BE49-F238E27FC236}">
                  <a16:creationId xmlns:a16="http://schemas.microsoft.com/office/drawing/2014/main" id="{D8E6B0AB-0190-8647-8745-8E07C6D3AE88}"/>
                </a:ext>
              </a:extLst>
            </p:cNvPr>
            <p:cNvGrpSpPr/>
            <p:nvPr/>
          </p:nvGrpSpPr>
          <p:grpSpPr>
            <a:xfrm>
              <a:off x="7512337" y="3600667"/>
              <a:ext cx="607828" cy="1588347"/>
              <a:chOff x="1006475" y="1212850"/>
              <a:chExt cx="585788" cy="1530350"/>
            </a:xfrm>
            <a:solidFill>
              <a:schemeClr val="accent2"/>
            </a:solidFill>
          </p:grpSpPr>
          <p:sp>
            <p:nvSpPr>
              <p:cNvPr id="78" name="Freeform 1">
                <a:extLst>
                  <a:ext uri="{FF2B5EF4-FFF2-40B4-BE49-F238E27FC236}">
                    <a16:creationId xmlns:a16="http://schemas.microsoft.com/office/drawing/2014/main" id="{284585EF-F839-714C-98CC-93156EAFEECC}"/>
                  </a:ext>
                </a:extLst>
              </p:cNvPr>
              <p:cNvSpPr>
                <a:spLocks noChangeArrowheads="1"/>
              </p:cNvSpPr>
              <p:nvPr/>
            </p:nvSpPr>
            <p:spPr bwMode="auto">
              <a:xfrm>
                <a:off x="1006475" y="1516063"/>
                <a:ext cx="585788" cy="1227137"/>
              </a:xfrm>
              <a:custGeom>
                <a:avLst/>
                <a:gdLst>
                  <a:gd name="T0" fmla="*/ 1250 w 1626"/>
                  <a:gd name="T1" fmla="*/ 0 h 3408"/>
                  <a:gd name="T2" fmla="*/ 1250 w 1626"/>
                  <a:gd name="T3" fmla="*/ 0 h 3408"/>
                  <a:gd name="T4" fmla="*/ 375 w 1626"/>
                  <a:gd name="T5" fmla="*/ 0 h 3408"/>
                  <a:gd name="T6" fmla="*/ 0 w 1626"/>
                  <a:gd name="T7" fmla="*/ 407 h 3408"/>
                  <a:gd name="T8" fmla="*/ 0 w 1626"/>
                  <a:gd name="T9" fmla="*/ 1500 h 3408"/>
                  <a:gd name="T10" fmla="*/ 156 w 1626"/>
                  <a:gd name="T11" fmla="*/ 1625 h 3408"/>
                  <a:gd name="T12" fmla="*/ 281 w 1626"/>
                  <a:gd name="T13" fmla="*/ 1500 h 3408"/>
                  <a:gd name="T14" fmla="*/ 281 w 1626"/>
                  <a:gd name="T15" fmla="*/ 625 h 3408"/>
                  <a:gd name="T16" fmla="*/ 313 w 1626"/>
                  <a:gd name="T17" fmla="*/ 563 h 3408"/>
                  <a:gd name="T18" fmla="*/ 375 w 1626"/>
                  <a:gd name="T19" fmla="*/ 625 h 3408"/>
                  <a:gd name="T20" fmla="*/ 375 w 1626"/>
                  <a:gd name="T21" fmla="*/ 1688 h 3408"/>
                  <a:gd name="T22" fmla="*/ 375 w 1626"/>
                  <a:gd name="T23" fmla="*/ 1875 h 3408"/>
                  <a:gd name="T24" fmla="*/ 375 w 1626"/>
                  <a:gd name="T25" fmla="*/ 3188 h 3408"/>
                  <a:gd name="T26" fmla="*/ 563 w 1626"/>
                  <a:gd name="T27" fmla="*/ 3407 h 3408"/>
                  <a:gd name="T28" fmla="*/ 563 w 1626"/>
                  <a:gd name="T29" fmla="*/ 3407 h 3408"/>
                  <a:gd name="T30" fmla="*/ 719 w 1626"/>
                  <a:gd name="T31" fmla="*/ 3188 h 3408"/>
                  <a:gd name="T32" fmla="*/ 719 w 1626"/>
                  <a:gd name="T33" fmla="*/ 1875 h 3408"/>
                  <a:gd name="T34" fmla="*/ 813 w 1626"/>
                  <a:gd name="T35" fmla="*/ 1813 h 3408"/>
                  <a:gd name="T36" fmla="*/ 906 w 1626"/>
                  <a:gd name="T37" fmla="*/ 1875 h 3408"/>
                  <a:gd name="T38" fmla="*/ 906 w 1626"/>
                  <a:gd name="T39" fmla="*/ 3188 h 3408"/>
                  <a:gd name="T40" fmla="*/ 1062 w 1626"/>
                  <a:gd name="T41" fmla="*/ 3407 h 3408"/>
                  <a:gd name="T42" fmla="*/ 1062 w 1626"/>
                  <a:gd name="T43" fmla="*/ 3407 h 3408"/>
                  <a:gd name="T44" fmla="*/ 1250 w 1626"/>
                  <a:gd name="T45" fmla="*/ 3188 h 3408"/>
                  <a:gd name="T46" fmla="*/ 1250 w 1626"/>
                  <a:gd name="T47" fmla="*/ 1875 h 3408"/>
                  <a:gd name="T48" fmla="*/ 1250 w 1626"/>
                  <a:gd name="T49" fmla="*/ 1688 h 3408"/>
                  <a:gd name="T50" fmla="*/ 1250 w 1626"/>
                  <a:gd name="T51" fmla="*/ 625 h 3408"/>
                  <a:gd name="T52" fmla="*/ 1313 w 1626"/>
                  <a:gd name="T53" fmla="*/ 563 h 3408"/>
                  <a:gd name="T54" fmla="*/ 1344 w 1626"/>
                  <a:gd name="T55" fmla="*/ 625 h 3408"/>
                  <a:gd name="T56" fmla="*/ 1344 w 1626"/>
                  <a:gd name="T57" fmla="*/ 1500 h 3408"/>
                  <a:gd name="T58" fmla="*/ 1469 w 1626"/>
                  <a:gd name="T59" fmla="*/ 1625 h 3408"/>
                  <a:gd name="T60" fmla="*/ 1625 w 1626"/>
                  <a:gd name="T61" fmla="*/ 1500 h 3408"/>
                  <a:gd name="T62" fmla="*/ 1625 w 1626"/>
                  <a:gd name="T63" fmla="*/ 407 h 3408"/>
                  <a:gd name="T64" fmla="*/ 1250 w 1626"/>
                  <a:gd name="T65" fmla="*/ 0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26" h="3408">
                    <a:moveTo>
                      <a:pt x="1250" y="0"/>
                    </a:moveTo>
                    <a:lnTo>
                      <a:pt x="1250" y="0"/>
                    </a:lnTo>
                    <a:cubicBezTo>
                      <a:pt x="375" y="0"/>
                      <a:pt x="375" y="0"/>
                      <a:pt x="375" y="0"/>
                    </a:cubicBezTo>
                    <a:cubicBezTo>
                      <a:pt x="125" y="0"/>
                      <a:pt x="0" y="157"/>
                      <a:pt x="0" y="407"/>
                    </a:cubicBezTo>
                    <a:cubicBezTo>
                      <a:pt x="0" y="1500"/>
                      <a:pt x="0" y="1500"/>
                      <a:pt x="0" y="1500"/>
                    </a:cubicBezTo>
                    <a:cubicBezTo>
                      <a:pt x="0" y="1563"/>
                      <a:pt x="94" y="1625"/>
                      <a:pt x="156" y="1625"/>
                    </a:cubicBezTo>
                    <a:cubicBezTo>
                      <a:pt x="219" y="1625"/>
                      <a:pt x="281" y="1563"/>
                      <a:pt x="281" y="1500"/>
                    </a:cubicBezTo>
                    <a:cubicBezTo>
                      <a:pt x="281" y="1500"/>
                      <a:pt x="281" y="719"/>
                      <a:pt x="281" y="625"/>
                    </a:cubicBezTo>
                    <a:cubicBezTo>
                      <a:pt x="281" y="594"/>
                      <a:pt x="313" y="563"/>
                      <a:pt x="313" y="563"/>
                    </a:cubicBezTo>
                    <a:cubicBezTo>
                      <a:pt x="344" y="563"/>
                      <a:pt x="375" y="594"/>
                      <a:pt x="375" y="625"/>
                    </a:cubicBezTo>
                    <a:cubicBezTo>
                      <a:pt x="375" y="719"/>
                      <a:pt x="375" y="1375"/>
                      <a:pt x="375" y="1688"/>
                    </a:cubicBezTo>
                    <a:cubicBezTo>
                      <a:pt x="375" y="1875"/>
                      <a:pt x="375" y="1875"/>
                      <a:pt x="375" y="1875"/>
                    </a:cubicBezTo>
                    <a:cubicBezTo>
                      <a:pt x="375" y="3188"/>
                      <a:pt x="375" y="3188"/>
                      <a:pt x="375" y="3188"/>
                    </a:cubicBezTo>
                    <a:cubicBezTo>
                      <a:pt x="375" y="3282"/>
                      <a:pt x="469" y="3407"/>
                      <a:pt x="563" y="3407"/>
                    </a:cubicBezTo>
                    <a:lnTo>
                      <a:pt x="563" y="3407"/>
                    </a:lnTo>
                    <a:cubicBezTo>
                      <a:pt x="688" y="3407"/>
                      <a:pt x="719" y="3282"/>
                      <a:pt x="719" y="3188"/>
                    </a:cubicBezTo>
                    <a:cubicBezTo>
                      <a:pt x="719" y="3188"/>
                      <a:pt x="719" y="1969"/>
                      <a:pt x="719" y="1875"/>
                    </a:cubicBezTo>
                    <a:cubicBezTo>
                      <a:pt x="719" y="1844"/>
                      <a:pt x="781" y="1813"/>
                      <a:pt x="813" y="1813"/>
                    </a:cubicBezTo>
                    <a:cubicBezTo>
                      <a:pt x="875" y="1813"/>
                      <a:pt x="906" y="1844"/>
                      <a:pt x="906" y="1875"/>
                    </a:cubicBezTo>
                    <a:cubicBezTo>
                      <a:pt x="906" y="1969"/>
                      <a:pt x="906" y="3188"/>
                      <a:pt x="906" y="3188"/>
                    </a:cubicBezTo>
                    <a:cubicBezTo>
                      <a:pt x="906" y="3282"/>
                      <a:pt x="969" y="3407"/>
                      <a:pt x="1062" y="3407"/>
                    </a:cubicBezTo>
                    <a:lnTo>
                      <a:pt x="1062" y="3407"/>
                    </a:lnTo>
                    <a:cubicBezTo>
                      <a:pt x="1156" y="3407"/>
                      <a:pt x="1250" y="3282"/>
                      <a:pt x="1250" y="3188"/>
                    </a:cubicBezTo>
                    <a:cubicBezTo>
                      <a:pt x="1250" y="1875"/>
                      <a:pt x="1250" y="1875"/>
                      <a:pt x="1250" y="1875"/>
                    </a:cubicBezTo>
                    <a:cubicBezTo>
                      <a:pt x="1250" y="1688"/>
                      <a:pt x="1250" y="1688"/>
                      <a:pt x="1250" y="1688"/>
                    </a:cubicBezTo>
                    <a:cubicBezTo>
                      <a:pt x="1250" y="1375"/>
                      <a:pt x="1250" y="719"/>
                      <a:pt x="1250" y="625"/>
                    </a:cubicBezTo>
                    <a:cubicBezTo>
                      <a:pt x="1250" y="594"/>
                      <a:pt x="1281" y="563"/>
                      <a:pt x="1313" y="563"/>
                    </a:cubicBezTo>
                    <a:cubicBezTo>
                      <a:pt x="1313" y="563"/>
                      <a:pt x="1344" y="594"/>
                      <a:pt x="1344" y="625"/>
                    </a:cubicBezTo>
                    <a:cubicBezTo>
                      <a:pt x="1344" y="719"/>
                      <a:pt x="1344" y="1500"/>
                      <a:pt x="1344" y="1500"/>
                    </a:cubicBezTo>
                    <a:cubicBezTo>
                      <a:pt x="1344" y="1563"/>
                      <a:pt x="1406" y="1625"/>
                      <a:pt x="1469" y="1625"/>
                    </a:cubicBezTo>
                    <a:cubicBezTo>
                      <a:pt x="1563" y="1625"/>
                      <a:pt x="1625" y="1563"/>
                      <a:pt x="1625" y="1500"/>
                    </a:cubicBezTo>
                    <a:cubicBezTo>
                      <a:pt x="1625" y="407"/>
                      <a:pt x="1625" y="407"/>
                      <a:pt x="1625" y="407"/>
                    </a:cubicBezTo>
                    <a:cubicBezTo>
                      <a:pt x="1625" y="157"/>
                      <a:pt x="1500" y="0"/>
                      <a:pt x="1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sp>
            <p:nvSpPr>
              <p:cNvPr id="79" name="Freeform 2">
                <a:extLst>
                  <a:ext uri="{FF2B5EF4-FFF2-40B4-BE49-F238E27FC236}">
                    <a16:creationId xmlns:a16="http://schemas.microsoft.com/office/drawing/2014/main" id="{8D9F93F5-2845-664A-AAC3-C54EB8CCEF9B}"/>
                  </a:ext>
                </a:extLst>
              </p:cNvPr>
              <p:cNvSpPr>
                <a:spLocks noChangeArrowheads="1"/>
              </p:cNvSpPr>
              <p:nvPr/>
            </p:nvSpPr>
            <p:spPr bwMode="auto">
              <a:xfrm>
                <a:off x="1185863" y="1212850"/>
                <a:ext cx="225425" cy="225425"/>
              </a:xfrm>
              <a:custGeom>
                <a:avLst/>
                <a:gdLst>
                  <a:gd name="T0" fmla="*/ 313 w 626"/>
                  <a:gd name="T1" fmla="*/ 0 h 626"/>
                  <a:gd name="T2" fmla="*/ 313 w 626"/>
                  <a:gd name="T3" fmla="*/ 0 h 626"/>
                  <a:gd name="T4" fmla="*/ 0 w 626"/>
                  <a:gd name="T5" fmla="*/ 312 h 626"/>
                  <a:gd name="T6" fmla="*/ 313 w 626"/>
                  <a:gd name="T7" fmla="*/ 625 h 626"/>
                  <a:gd name="T8" fmla="*/ 625 w 626"/>
                  <a:gd name="T9" fmla="*/ 312 h 626"/>
                  <a:gd name="T10" fmla="*/ 313 w 626"/>
                  <a:gd name="T11" fmla="*/ 0 h 626"/>
                </a:gdLst>
                <a:ahLst/>
                <a:cxnLst>
                  <a:cxn ang="0">
                    <a:pos x="T0" y="T1"/>
                  </a:cxn>
                  <a:cxn ang="0">
                    <a:pos x="T2" y="T3"/>
                  </a:cxn>
                  <a:cxn ang="0">
                    <a:pos x="T4" y="T5"/>
                  </a:cxn>
                  <a:cxn ang="0">
                    <a:pos x="T6" y="T7"/>
                  </a:cxn>
                  <a:cxn ang="0">
                    <a:pos x="T8" y="T9"/>
                  </a:cxn>
                  <a:cxn ang="0">
                    <a:pos x="T10" y="T11"/>
                  </a:cxn>
                </a:cxnLst>
                <a:rect l="0" t="0" r="r" b="b"/>
                <a:pathLst>
                  <a:path w="626" h="626">
                    <a:moveTo>
                      <a:pt x="313" y="0"/>
                    </a:moveTo>
                    <a:lnTo>
                      <a:pt x="313" y="0"/>
                    </a:lnTo>
                    <a:cubicBezTo>
                      <a:pt x="156" y="0"/>
                      <a:pt x="0" y="156"/>
                      <a:pt x="0" y="312"/>
                    </a:cubicBezTo>
                    <a:cubicBezTo>
                      <a:pt x="0" y="500"/>
                      <a:pt x="156" y="625"/>
                      <a:pt x="313" y="625"/>
                    </a:cubicBezTo>
                    <a:cubicBezTo>
                      <a:pt x="500" y="625"/>
                      <a:pt x="625" y="500"/>
                      <a:pt x="625" y="312"/>
                    </a:cubicBezTo>
                    <a:cubicBezTo>
                      <a:pt x="625" y="156"/>
                      <a:pt x="500" y="0"/>
                      <a:pt x="31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00" dirty="0">
                  <a:latin typeface="Lato Light"/>
                </a:endParaRPr>
              </a:p>
            </p:txBody>
          </p:sp>
        </p:grpSp>
      </p:grpSp>
    </p:spTree>
    <p:extLst>
      <p:ext uri="{BB962C8B-B14F-4D97-AF65-F5344CB8AC3E}">
        <p14:creationId xmlns:p14="http://schemas.microsoft.com/office/powerpoint/2010/main" val="3782869253"/>
      </p:ext>
    </p:extLst>
  </p:cSld>
  <p:clrMapOvr>
    <a:masterClrMapping/>
  </p:clrMapOvr>
  <p:transition spd="slow" advTm="343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lang="en-US" altLang="ja-JP" b="1" dirty="0" err="1">
                <a:solidFill>
                  <a:schemeClr val="bg1"/>
                </a:solidFill>
                <a:latin typeface="Arial" panose="020B0604020202020204" pitchFamily="34" charset="0"/>
                <a:cs typeface="Arial" panose="020B0604020202020204" pitchFamily="34" charset="0"/>
              </a:rPr>
              <a:t>Metodologia</a:t>
            </a:r>
            <a:r>
              <a:rPr lang="en-US" altLang="ja-JP" b="1" dirty="0">
                <a:solidFill>
                  <a:schemeClr val="bg1"/>
                </a:solidFill>
                <a:latin typeface="Arial" panose="020B0604020202020204" pitchFamily="34" charset="0"/>
                <a:cs typeface="Arial" panose="020B0604020202020204" pitchFamily="34" charset="0"/>
              </a:rPr>
              <a:t> Scrum</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14" name="テキスト プレースホルダー 13"/>
          <p:cNvSpPr>
            <a:spLocks noGrp="1"/>
          </p:cNvSpPr>
          <p:nvPr>
            <p:ph type="body" sz="quarter" idx="14"/>
          </p:nvPr>
        </p:nvSpPr>
        <p:spPr>
          <a:xfrm>
            <a:off x="750749" y="2721935"/>
            <a:ext cx="10800209" cy="3580767"/>
          </a:xfrm>
        </p:spPr>
        <p:txBody>
          <a:bodyPr>
            <a:normAutofit/>
          </a:bodyPr>
          <a:lstStyle/>
          <a:p>
            <a:pPr algn="just">
              <a:lnSpc>
                <a:spcPct val="110000"/>
              </a:lnSpc>
            </a:pPr>
            <a:r>
              <a:rPr lang="es-MX" sz="2667" dirty="0">
                <a:solidFill>
                  <a:schemeClr val="tx1"/>
                </a:solidFill>
                <a:latin typeface="Arial" panose="020B0604020202020204" pitchFamily="34" charset="0"/>
                <a:cs typeface="Arial" panose="020B0604020202020204" pitchFamily="34" charset="0"/>
              </a:rPr>
              <a:t>Scrum es una metodología ágil y flexible para gestionar el desarrollo de software, cuyo principal objetivo es maximizar el retorno de la inversión para su empresa (ROI). Se basa en construir primero la funcionalidad de mayor valor para el cliente y en los principios de inspección continua, adaptación, autogestión e innovación. </a:t>
            </a:r>
            <a:endParaRPr lang="es-BO" sz="2667" dirty="0">
              <a:solidFill>
                <a:schemeClr val="tx1"/>
              </a:solidFill>
              <a:latin typeface="Arial" panose="020B0604020202020204" pitchFamily="34" charset="0"/>
              <a:cs typeface="Arial" panose="020B0604020202020204" pitchFamily="34"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11</a:t>
            </a:fld>
            <a:endParaRPr lang="ja-JP" altLang="en-US"/>
          </a:p>
        </p:txBody>
      </p:sp>
    </p:spTree>
    <p:extLst>
      <p:ext uri="{BB962C8B-B14F-4D97-AF65-F5344CB8AC3E}">
        <p14:creationId xmlns:p14="http://schemas.microsoft.com/office/powerpoint/2010/main" val="1436715155"/>
      </p:ext>
    </p:extLst>
  </p:cSld>
  <p:clrMapOvr>
    <a:masterClrMapping/>
  </p:clrMapOvr>
  <p:transition spd="slow" advTm="4073">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lang="en-US" altLang="ja-JP" b="1" dirty="0" err="1">
                <a:solidFill>
                  <a:schemeClr val="bg1"/>
                </a:solidFill>
                <a:latin typeface="Arial" panose="020B0604020202020204" pitchFamily="34" charset="0"/>
                <a:cs typeface="Arial" panose="020B0604020202020204" pitchFamily="34" charset="0"/>
              </a:rPr>
              <a:t>Artefactos</a:t>
            </a:r>
            <a:r>
              <a:rPr lang="en-US" altLang="ja-JP" b="1" dirty="0">
                <a:solidFill>
                  <a:schemeClr val="bg1"/>
                </a:solidFill>
                <a:latin typeface="Arial" panose="020B0604020202020204" pitchFamily="34" charset="0"/>
                <a:cs typeface="Arial" panose="020B0604020202020204" pitchFamily="34" charset="0"/>
              </a:rPr>
              <a:t> de la </a:t>
            </a:r>
            <a:r>
              <a:rPr lang="en-US" altLang="ja-JP" b="1" dirty="0" err="1">
                <a:solidFill>
                  <a:schemeClr val="bg1"/>
                </a:solidFill>
                <a:latin typeface="Arial" panose="020B0604020202020204" pitchFamily="34" charset="0"/>
                <a:cs typeface="Arial" panose="020B0604020202020204" pitchFamily="34" charset="0"/>
              </a:rPr>
              <a:t>Metodología</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14" name="テキスト プレースホルダー 13"/>
          <p:cNvSpPr>
            <a:spLocks noGrp="1"/>
          </p:cNvSpPr>
          <p:nvPr>
            <p:ph type="body" sz="quarter" idx="14"/>
          </p:nvPr>
        </p:nvSpPr>
        <p:spPr>
          <a:xfrm>
            <a:off x="750749" y="2721935"/>
            <a:ext cx="10800209" cy="3580767"/>
          </a:xfrm>
        </p:spPr>
        <p:txBody>
          <a:bodyPr>
            <a:normAutofit/>
          </a:bodyPr>
          <a:lstStyle/>
          <a:p>
            <a:pPr marL="342900" lvl="0" indent="-342900" algn="just">
              <a:lnSpc>
                <a:spcPct val="150000"/>
              </a:lnSpc>
              <a:spcBef>
                <a:spcPts val="1200"/>
              </a:spcBef>
              <a:spcAft>
                <a:spcPts val="1200"/>
              </a:spcAft>
              <a:buFont typeface="Wingdings" panose="05000000000000000000" pitchFamily="2" charset="2"/>
              <a:buChar char=""/>
            </a:pPr>
            <a:r>
              <a:rPr lang="es-BO" sz="2000" dirty="0">
                <a:solidFill>
                  <a:srgbClr val="000000"/>
                </a:solidFill>
                <a:effectLst/>
                <a:latin typeface="Arial" panose="020B0604020202020204" pitchFamily="34" charset="0"/>
                <a:ea typeface="Calibri" panose="020F0502020204030204" pitchFamily="34" charset="0"/>
                <a:cs typeface="Arial" panose="020B0604020202020204" pitchFamily="34" charset="0"/>
              </a:rPr>
              <a:t>Requerimientos del sistema.</a:t>
            </a:r>
            <a:endParaRPr lang="es-BO" sz="20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spcBef>
                <a:spcPts val="1200"/>
              </a:spcBef>
              <a:spcAft>
                <a:spcPts val="1200"/>
              </a:spcAft>
              <a:buFont typeface="Wingdings" panose="05000000000000000000" pitchFamily="2" charset="2"/>
              <a:buChar char=""/>
            </a:pPr>
            <a:r>
              <a:rPr lang="es-BO" sz="2000" dirty="0">
                <a:solidFill>
                  <a:srgbClr val="000000"/>
                </a:solidFill>
                <a:effectLst/>
                <a:latin typeface="Arial" panose="020B0604020202020204" pitchFamily="34" charset="0"/>
                <a:ea typeface="Calibri" panose="020F0502020204030204" pitchFamily="34" charset="0"/>
                <a:cs typeface="Arial" panose="020B0604020202020204" pitchFamily="34" charset="0"/>
              </a:rPr>
              <a:t>Producto Backlog.</a:t>
            </a:r>
            <a:endParaRPr lang="es-BO" sz="20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spcBef>
                <a:spcPts val="1200"/>
              </a:spcBef>
              <a:spcAft>
                <a:spcPts val="1200"/>
              </a:spcAft>
              <a:buFont typeface="Wingdings" panose="05000000000000000000" pitchFamily="2" charset="2"/>
              <a:buChar char=""/>
            </a:pPr>
            <a:r>
              <a:rPr lang="es-BO" sz="20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Sprints</a:t>
            </a:r>
            <a:r>
              <a:rPr lang="es-BO" sz="20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s-BO" sz="20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spcBef>
                <a:spcPts val="1200"/>
              </a:spcBef>
              <a:spcAft>
                <a:spcPts val="1200"/>
              </a:spcAft>
              <a:buFont typeface="Wingdings" panose="05000000000000000000" pitchFamily="2" charset="2"/>
              <a:buChar char=""/>
            </a:pPr>
            <a:r>
              <a:rPr lang="es-BO" sz="20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Sprints</a:t>
            </a:r>
            <a:r>
              <a:rPr lang="es-BO" sz="2000" dirty="0">
                <a:solidFill>
                  <a:srgbClr val="000000"/>
                </a:solidFill>
                <a:effectLst/>
                <a:latin typeface="Arial" panose="020B0604020202020204" pitchFamily="34" charset="0"/>
                <a:ea typeface="Calibri" panose="020F0502020204030204" pitchFamily="34" charset="0"/>
                <a:cs typeface="Arial" panose="020B0604020202020204" pitchFamily="34" charset="0"/>
              </a:rPr>
              <a:t> Backlog.</a:t>
            </a:r>
            <a:endParaRPr lang="es-BO" sz="2000" dirty="0">
              <a:effectLst/>
              <a:latin typeface="Arial" panose="020B0604020202020204" pitchFamily="34" charset="0"/>
              <a:ea typeface="Calibri" panose="020F0502020204030204" pitchFamily="34" charset="0"/>
              <a:cs typeface="Arial" panose="020B0604020202020204" pitchFamily="34"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12</a:t>
            </a:fld>
            <a:endParaRPr lang="ja-JP" altLang="en-US"/>
          </a:p>
        </p:txBody>
      </p:sp>
    </p:spTree>
    <p:extLst>
      <p:ext uri="{BB962C8B-B14F-4D97-AF65-F5344CB8AC3E}">
        <p14:creationId xmlns:p14="http://schemas.microsoft.com/office/powerpoint/2010/main" val="4082041918"/>
      </p:ext>
    </p:extLst>
  </p:cSld>
  <p:clrMapOvr>
    <a:masterClrMapping/>
  </p:clrMapOvr>
  <p:transition spd="slow" advTm="4073">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lang="en-US" altLang="ja-JP" b="1" dirty="0" err="1">
                <a:solidFill>
                  <a:schemeClr val="bg1"/>
                </a:solidFill>
                <a:latin typeface="Arial" panose="020B0604020202020204" pitchFamily="34" charset="0"/>
                <a:cs typeface="Arial" panose="020B0604020202020204" pitchFamily="34" charset="0"/>
              </a:rPr>
              <a:t>Requerimientos</a:t>
            </a:r>
            <a:r>
              <a:rPr lang="en-US" altLang="ja-JP" b="1" dirty="0">
                <a:solidFill>
                  <a:schemeClr val="bg1"/>
                </a:solidFill>
                <a:latin typeface="Arial" panose="020B0604020202020204" pitchFamily="34" charset="0"/>
                <a:cs typeface="Arial" panose="020B0604020202020204" pitchFamily="34" charset="0"/>
              </a:rPr>
              <a:t> del Sistema</a:t>
            </a:r>
            <a:endParaRPr kumimoji="1" lang="ja-JP" altLang="en-US" b="1" dirty="0">
              <a:solidFill>
                <a:schemeClr val="bg1"/>
              </a:solidFill>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5732F057-D188-4981-AE94-A5701E8E2C2D}"/>
              </a:ext>
            </a:extLst>
          </p:cNvPr>
          <p:cNvPicPr>
            <a:picLocks noChangeAspect="1"/>
          </p:cNvPicPr>
          <p:nvPr/>
        </p:nvPicPr>
        <p:blipFill>
          <a:blip r:embed="rId2"/>
          <a:stretch>
            <a:fillRect/>
          </a:stretch>
        </p:blipFill>
        <p:spPr>
          <a:xfrm>
            <a:off x="2984881" y="900175"/>
            <a:ext cx="6990334" cy="6284208"/>
          </a:xfrm>
          <a:prstGeom prst="rect">
            <a:avLst/>
          </a:prstGeom>
        </p:spPr>
      </p:pic>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13</a:t>
            </a:fld>
            <a:endParaRPr lang="ja-JP" altLang="en-US"/>
          </a:p>
        </p:txBody>
      </p:sp>
    </p:spTree>
    <p:extLst>
      <p:ext uri="{BB962C8B-B14F-4D97-AF65-F5344CB8AC3E}">
        <p14:creationId xmlns:p14="http://schemas.microsoft.com/office/powerpoint/2010/main" val="4064652280"/>
      </p:ext>
    </p:extLst>
  </p:cSld>
  <p:clrMapOvr>
    <a:masterClrMapping/>
  </p:clrMapOvr>
  <p:transition spd="slow" advTm="4073">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lang="en-US" altLang="ja-JP" b="1" dirty="0">
                <a:solidFill>
                  <a:schemeClr val="bg1"/>
                </a:solidFill>
                <a:latin typeface="Arial" panose="020B0604020202020204" pitchFamily="34" charset="0"/>
                <a:cs typeface="Arial" panose="020B0604020202020204" pitchFamily="34" charset="0"/>
              </a:rPr>
              <a:t>Sprint</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14" name="テキスト プレースホルダー 13"/>
          <p:cNvSpPr>
            <a:spLocks noGrp="1"/>
          </p:cNvSpPr>
          <p:nvPr>
            <p:ph type="body" sz="quarter" idx="14"/>
          </p:nvPr>
        </p:nvSpPr>
        <p:spPr>
          <a:xfrm>
            <a:off x="750749" y="2721935"/>
            <a:ext cx="10800209" cy="3580767"/>
          </a:xfrm>
        </p:spPr>
        <p:txBody>
          <a:bodyPr>
            <a:normAutofit/>
          </a:bodyPr>
          <a:lstStyle/>
          <a:p>
            <a:pPr lvl="0" algn="just">
              <a:lnSpc>
                <a:spcPct val="150000"/>
              </a:lnSpc>
              <a:spcBef>
                <a:spcPts val="1200"/>
              </a:spcBef>
              <a:spcAft>
                <a:spcPts val="1200"/>
              </a:spcAft>
            </a:pPr>
            <a:r>
              <a:rPr lang="es-MX" sz="3600" dirty="0">
                <a:solidFill>
                  <a:schemeClr val="tx1"/>
                </a:solidFill>
                <a:latin typeface="Arial" panose="020B0604020202020204" pitchFamily="34" charset="0"/>
                <a:cs typeface="Arial" panose="020B0604020202020204" pitchFamily="34" charset="0"/>
              </a:rPr>
              <a:t>Un sprint es un período breve de tiempo fijo en el que un equipo de scrum trabaja para completar una cantidad de trabajo establecida.</a:t>
            </a:r>
            <a:endParaRPr lang="es-BO" sz="3600" dirty="0">
              <a:solidFill>
                <a:schemeClr val="tx1"/>
              </a:solidFill>
              <a:latin typeface="Arial" panose="020B0604020202020204" pitchFamily="34" charset="0"/>
              <a:cs typeface="Arial" panose="020B0604020202020204" pitchFamily="34"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14</a:t>
            </a:fld>
            <a:endParaRPr lang="ja-JP" altLang="en-US"/>
          </a:p>
        </p:txBody>
      </p:sp>
    </p:spTree>
    <p:extLst>
      <p:ext uri="{BB962C8B-B14F-4D97-AF65-F5344CB8AC3E}">
        <p14:creationId xmlns:p14="http://schemas.microsoft.com/office/powerpoint/2010/main" val="2432342188"/>
      </p:ext>
    </p:extLst>
  </p:cSld>
  <p:clrMapOvr>
    <a:masterClrMapping/>
  </p:clrMapOvr>
  <p:transition spd="slow" advTm="4073">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kumimoji="1" lang="en-US" altLang="ja-JP" b="1" dirty="0">
                <a:solidFill>
                  <a:schemeClr val="bg1"/>
                </a:solidFill>
                <a:latin typeface="Arial" panose="020B0604020202020204" pitchFamily="34" charset="0"/>
                <a:cs typeface="Arial" panose="020B0604020202020204" pitchFamily="34" charset="0"/>
              </a:rPr>
              <a:t>Product Backlog</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14" name="テキスト プレースホルダー 13"/>
          <p:cNvSpPr>
            <a:spLocks noGrp="1"/>
          </p:cNvSpPr>
          <p:nvPr>
            <p:ph type="body" sz="quarter" idx="14"/>
          </p:nvPr>
        </p:nvSpPr>
        <p:spPr>
          <a:xfrm>
            <a:off x="750749" y="2721935"/>
            <a:ext cx="10800209" cy="3580767"/>
          </a:xfrm>
        </p:spPr>
        <p:txBody>
          <a:bodyPr>
            <a:normAutofit fontScale="85000" lnSpcReduction="10000"/>
          </a:bodyPr>
          <a:lstStyle/>
          <a:p>
            <a:pPr lvl="0" algn="just">
              <a:lnSpc>
                <a:spcPct val="150000"/>
              </a:lnSpc>
              <a:spcBef>
                <a:spcPts val="1200"/>
              </a:spcBef>
              <a:spcAft>
                <a:spcPts val="1200"/>
              </a:spcAft>
            </a:pPr>
            <a:r>
              <a:rPr lang="es-BO"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El Producto Backlog es un inventario que contiene cualquier tipo de trabajo que haya que hacer en el producto: requerimientos, casos de uso, tareas y dependencias.</a:t>
            </a:r>
          </a:p>
          <a:p>
            <a:pPr algn="just">
              <a:lnSpc>
                <a:spcPct val="150000"/>
              </a:lnSpc>
              <a:spcBef>
                <a:spcPts val="1200"/>
              </a:spcBef>
              <a:spcAft>
                <a:spcPts val="1200"/>
              </a:spcAft>
            </a:pPr>
            <a:r>
              <a:rPr lang="es-BO"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El Producto Backlog debe ser gestionado en exclusiva por el Producto </a:t>
            </a:r>
            <a:r>
              <a:rPr lang="es-BO" sz="24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Owner</a:t>
            </a:r>
            <a:r>
              <a:rPr lang="es-BO" sz="24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siendo su principal función la de priorizar aquellos elementos que tienen más valor en cada etapa y detallarlos para que el equipo de desarrollo sea capaz de valorarlos y ejecutarlos.</a:t>
            </a:r>
            <a:endParaRPr lang="es-BO" sz="2400" dirty="0">
              <a:effectLst/>
              <a:latin typeface="Arial" panose="020B0604020202020204" pitchFamily="34" charset="0"/>
              <a:ea typeface="Calibri" panose="020F0502020204030204" pitchFamily="34" charset="0"/>
              <a:cs typeface="Arial" panose="020B0604020202020204" pitchFamily="34" charset="0"/>
            </a:endParaRPr>
          </a:p>
          <a:p>
            <a:pPr lvl="0" algn="just">
              <a:lnSpc>
                <a:spcPct val="150000"/>
              </a:lnSpc>
              <a:spcBef>
                <a:spcPts val="1200"/>
              </a:spcBef>
              <a:spcAft>
                <a:spcPts val="1200"/>
              </a:spcAft>
            </a:pPr>
            <a:endParaRPr lang="es-BO" sz="3600" dirty="0">
              <a:solidFill>
                <a:schemeClr val="tx1"/>
              </a:solidFill>
              <a:latin typeface="Arial" panose="020B0604020202020204" pitchFamily="34" charset="0"/>
              <a:cs typeface="Arial" panose="020B0604020202020204" pitchFamily="34"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15</a:t>
            </a:fld>
            <a:endParaRPr lang="ja-JP" altLang="en-US"/>
          </a:p>
        </p:txBody>
      </p:sp>
    </p:spTree>
    <p:extLst>
      <p:ext uri="{BB962C8B-B14F-4D97-AF65-F5344CB8AC3E}">
        <p14:creationId xmlns:p14="http://schemas.microsoft.com/office/powerpoint/2010/main" val="2733908570"/>
      </p:ext>
    </p:extLst>
  </p:cSld>
  <p:clrMapOvr>
    <a:masterClrMapping/>
  </p:clrMapOvr>
  <p:transition spd="slow" advTm="4073">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kumimoji="1" lang="en-US" altLang="ja-JP" b="1" dirty="0">
                <a:solidFill>
                  <a:schemeClr val="bg1"/>
                </a:solidFill>
                <a:latin typeface="Arial" panose="020B0604020202020204" pitchFamily="34" charset="0"/>
                <a:cs typeface="Arial" panose="020B0604020202020204" pitchFamily="34" charset="0"/>
              </a:rPr>
              <a:t>                  Product Backlog</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16</a:t>
            </a:fld>
            <a:endParaRPr lang="ja-JP" altLang="en-US"/>
          </a:p>
        </p:txBody>
      </p:sp>
      <p:pic>
        <p:nvPicPr>
          <p:cNvPr id="4" name="Imagen 3">
            <a:extLst>
              <a:ext uri="{FF2B5EF4-FFF2-40B4-BE49-F238E27FC236}">
                <a16:creationId xmlns:a16="http://schemas.microsoft.com/office/drawing/2014/main" id="{3CE22D8E-791A-49DF-A097-F7E4CCEA3413}"/>
              </a:ext>
            </a:extLst>
          </p:cNvPr>
          <p:cNvPicPr>
            <a:picLocks noChangeAspect="1"/>
          </p:cNvPicPr>
          <p:nvPr/>
        </p:nvPicPr>
        <p:blipFill>
          <a:blip r:embed="rId2"/>
          <a:stretch>
            <a:fillRect/>
          </a:stretch>
        </p:blipFill>
        <p:spPr>
          <a:xfrm>
            <a:off x="0" y="0"/>
            <a:ext cx="5075434" cy="6858000"/>
          </a:xfrm>
          <a:prstGeom prst="rect">
            <a:avLst/>
          </a:prstGeom>
          <a:solidFill>
            <a:schemeClr val="bg2"/>
          </a:solidFill>
          <a:effectLst>
            <a:outerShdw blurRad="50800" dist="50800" dir="5400000" algn="ctr" rotWithShape="0">
              <a:schemeClr val="tx1"/>
            </a:outerShdw>
          </a:effectLst>
        </p:spPr>
      </p:pic>
      <p:pic>
        <p:nvPicPr>
          <p:cNvPr id="7" name="Imagen 6">
            <a:extLst>
              <a:ext uri="{FF2B5EF4-FFF2-40B4-BE49-F238E27FC236}">
                <a16:creationId xmlns:a16="http://schemas.microsoft.com/office/drawing/2014/main" id="{E777E086-D94F-4A0B-8341-DC98DBDFCAE6}"/>
              </a:ext>
            </a:extLst>
          </p:cNvPr>
          <p:cNvPicPr>
            <a:picLocks noChangeAspect="1"/>
          </p:cNvPicPr>
          <p:nvPr/>
        </p:nvPicPr>
        <p:blipFill>
          <a:blip r:embed="rId3"/>
          <a:stretch>
            <a:fillRect/>
          </a:stretch>
        </p:blipFill>
        <p:spPr>
          <a:xfrm>
            <a:off x="5075434" y="1117599"/>
            <a:ext cx="5763260" cy="2806700"/>
          </a:xfrm>
          <a:prstGeom prst="rect">
            <a:avLst/>
          </a:prstGeom>
        </p:spPr>
      </p:pic>
    </p:spTree>
    <p:extLst>
      <p:ext uri="{BB962C8B-B14F-4D97-AF65-F5344CB8AC3E}">
        <p14:creationId xmlns:p14="http://schemas.microsoft.com/office/powerpoint/2010/main" val="3324351314"/>
      </p:ext>
    </p:extLst>
  </p:cSld>
  <p:clrMapOvr>
    <a:masterClrMapping/>
  </p:clrMapOvr>
  <p:transition spd="slow" advTm="4073">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kumimoji="1" lang="en-US" altLang="ja-JP" b="1" dirty="0">
                <a:solidFill>
                  <a:schemeClr val="bg1"/>
                </a:solidFill>
                <a:latin typeface="Arial" panose="020B0604020202020204" pitchFamily="34" charset="0"/>
                <a:cs typeface="Arial" panose="020B0604020202020204" pitchFamily="34" charset="0"/>
              </a:rPr>
              <a:t>Sprint Backlog</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14" name="テキスト プレースホルダー 13"/>
          <p:cNvSpPr>
            <a:spLocks noGrp="1"/>
          </p:cNvSpPr>
          <p:nvPr>
            <p:ph type="body" sz="quarter" idx="14"/>
          </p:nvPr>
        </p:nvSpPr>
        <p:spPr>
          <a:xfrm>
            <a:off x="750749" y="2721935"/>
            <a:ext cx="10800209" cy="3580767"/>
          </a:xfrm>
        </p:spPr>
        <p:txBody>
          <a:bodyPr>
            <a:normAutofit/>
          </a:bodyPr>
          <a:lstStyle/>
          <a:p>
            <a:pPr lvl="0" algn="just">
              <a:lnSpc>
                <a:spcPct val="150000"/>
              </a:lnSpc>
              <a:spcBef>
                <a:spcPts val="1200"/>
              </a:spcBef>
              <a:spcAft>
                <a:spcPts val="1200"/>
              </a:spcAft>
            </a:pPr>
            <a:r>
              <a:rPr lang="es-BO" sz="3600" dirty="0">
                <a:solidFill>
                  <a:srgbClr val="000000"/>
                </a:solidFill>
                <a:effectLst/>
                <a:latin typeface="Arial" panose="020B0604020202020204" pitchFamily="34" charset="0"/>
                <a:ea typeface="Calibri" panose="020F0502020204030204" pitchFamily="34" charset="0"/>
              </a:rPr>
              <a:t>El Sprint Backlog es la suma de el Objetivo del Sprint, los elementos del </a:t>
            </a:r>
            <a:r>
              <a:rPr lang="es-BO" sz="3600" dirty="0" err="1">
                <a:solidFill>
                  <a:srgbClr val="000000"/>
                </a:solidFill>
                <a:effectLst/>
                <a:latin typeface="Arial" panose="020B0604020202020204" pitchFamily="34" charset="0"/>
                <a:ea typeface="Calibri" panose="020F0502020204030204" pitchFamily="34" charset="0"/>
              </a:rPr>
              <a:t>Product</a:t>
            </a:r>
            <a:r>
              <a:rPr lang="es-BO" sz="3600" dirty="0">
                <a:solidFill>
                  <a:srgbClr val="000000"/>
                </a:solidFill>
                <a:effectLst/>
                <a:latin typeface="Arial" panose="020B0604020202020204" pitchFamily="34" charset="0"/>
                <a:ea typeface="Calibri" panose="020F0502020204030204" pitchFamily="34" charset="0"/>
              </a:rPr>
              <a:t> Backlog elegidos para el Sprint, más un plan de acción de cómo crear el Incremento de Producto. </a:t>
            </a:r>
            <a:endParaRPr lang="es-BO" sz="3600" dirty="0">
              <a:solidFill>
                <a:schemeClr val="tx1"/>
              </a:solidFill>
              <a:latin typeface="Arial" panose="020B0604020202020204" pitchFamily="34" charset="0"/>
              <a:cs typeface="Arial" panose="020B0604020202020204" pitchFamily="34"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17</a:t>
            </a:fld>
            <a:endParaRPr lang="ja-JP" altLang="en-US"/>
          </a:p>
        </p:txBody>
      </p:sp>
    </p:spTree>
    <p:extLst>
      <p:ext uri="{BB962C8B-B14F-4D97-AF65-F5344CB8AC3E}">
        <p14:creationId xmlns:p14="http://schemas.microsoft.com/office/powerpoint/2010/main" val="2946139348"/>
      </p:ext>
    </p:extLst>
  </p:cSld>
  <p:clrMapOvr>
    <a:masterClrMapping/>
  </p:clrMapOvr>
  <p:transition spd="slow" advTm="4073">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DEDB"/>
        </a:solidFill>
        <a:effectLst/>
      </p:bgPr>
    </p:bg>
    <p:spTree>
      <p:nvGrpSpPr>
        <p:cNvPr id="1" name=""/>
        <p:cNvGrpSpPr/>
        <p:nvPr/>
      </p:nvGrpSpPr>
      <p:grpSpPr>
        <a:xfrm>
          <a:off x="0" y="0"/>
          <a:ext cx="0" cy="0"/>
          <a:chOff x="0" y="0"/>
          <a:chExt cx="0" cy="0"/>
        </a:xfrm>
      </p:grpSpPr>
      <p:pic>
        <p:nvPicPr>
          <p:cNvPr id="26" name="Marcador de posición de imagen 25">
            <a:extLst>
              <a:ext uri="{FF2B5EF4-FFF2-40B4-BE49-F238E27FC236}">
                <a16:creationId xmlns:a16="http://schemas.microsoft.com/office/drawing/2014/main" id="{DC805F8B-DA4B-464B-96C8-CD87CA4274AA}"/>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a:xfrm>
            <a:off x="9755188" y="28575"/>
            <a:ext cx="2400300" cy="2400300"/>
          </a:xfrm>
        </p:spPr>
      </p:pic>
      <p:pic>
        <p:nvPicPr>
          <p:cNvPr id="28" name="Marcador de posición de imagen 27">
            <a:extLst>
              <a:ext uri="{FF2B5EF4-FFF2-40B4-BE49-F238E27FC236}">
                <a16:creationId xmlns:a16="http://schemas.microsoft.com/office/drawing/2014/main" id="{4D158FB6-96F5-2F42-885A-6C4220E6A4B2}"/>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p:pic>
      <p:pic>
        <p:nvPicPr>
          <p:cNvPr id="30" name="Marcador de posición de imagen 29">
            <a:extLst>
              <a:ext uri="{FF2B5EF4-FFF2-40B4-BE49-F238E27FC236}">
                <a16:creationId xmlns:a16="http://schemas.microsoft.com/office/drawing/2014/main" id="{B06FFF29-B4FD-084D-9A17-36111D112E9C}"/>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22" b="22"/>
          <a:stretch>
            <a:fillRect/>
          </a:stretch>
        </p:blipFill>
        <p:spPr>
          <a:xfrm>
            <a:off x="3216805" y="4419600"/>
            <a:ext cx="2400300" cy="2399242"/>
          </a:xfrm>
        </p:spPr>
      </p:pic>
      <p:sp>
        <p:nvSpPr>
          <p:cNvPr id="22" name="タイトル 21"/>
          <p:cNvSpPr>
            <a:spLocks noGrp="1"/>
          </p:cNvSpPr>
          <p:nvPr>
            <p:ph type="title"/>
          </p:nvPr>
        </p:nvSpPr>
        <p:spPr>
          <a:xfrm>
            <a:off x="483852" y="2806569"/>
            <a:ext cx="11215678" cy="900605"/>
          </a:xfrm>
        </p:spPr>
        <p:txBody>
          <a:bodyPr/>
          <a:lstStyle/>
          <a:p>
            <a:r>
              <a:rPr kumimoji="1" lang="en-US" altLang="ja-JP" dirty="0">
                <a:solidFill>
                  <a:schemeClr val="tx1"/>
                </a:solidFill>
                <a:latin typeface="Arial" panose="020B0604020202020204" pitchFamily="34" charset="0"/>
                <a:cs typeface="Arial" panose="020B0604020202020204" pitchFamily="34" charset="0"/>
              </a:rPr>
              <a:t>PRODUCTOS DE POLLOS ANGHY</a:t>
            </a:r>
            <a:endParaRPr kumimoji="1" lang="ja-JP" altLang="en-US" dirty="0">
              <a:solidFill>
                <a:schemeClr val="tx1"/>
              </a:solidFill>
              <a:latin typeface="Arial" panose="020B0604020202020204" pitchFamily="34" charset="0"/>
              <a:cs typeface="Arial" panose="020B0604020202020204" pitchFamily="34" charset="0"/>
            </a:endParaRPr>
          </a:p>
        </p:txBody>
      </p:sp>
      <p:pic>
        <p:nvPicPr>
          <p:cNvPr id="24" name="Marcador de posición de imagen 23">
            <a:extLst>
              <a:ext uri="{FF2B5EF4-FFF2-40B4-BE49-F238E27FC236}">
                <a16:creationId xmlns:a16="http://schemas.microsoft.com/office/drawing/2014/main" id="{6F0D8B00-5942-4643-9D96-9A10F6B04868}"/>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1225" b="1225"/>
          <a:stretch>
            <a:fillRect/>
          </a:stretch>
        </p:blipFill>
        <p:spPr>
          <a:xfrm>
            <a:off x="3216805" y="0"/>
            <a:ext cx="2400300" cy="2400300"/>
          </a:xfrm>
        </p:spPr>
      </p:pic>
      <p:pic>
        <p:nvPicPr>
          <p:cNvPr id="37" name="Marcador de posición de imagen 36">
            <a:extLst>
              <a:ext uri="{FF2B5EF4-FFF2-40B4-BE49-F238E27FC236}">
                <a16:creationId xmlns:a16="http://schemas.microsoft.com/office/drawing/2014/main" id="{0797942C-2D84-BC44-8A70-B9FA3C4D0D9B}"/>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20630" r="20630"/>
          <a:stretch>
            <a:fillRect/>
          </a:stretch>
        </p:blipFill>
        <p:spPr>
          <a:xfrm>
            <a:off x="6485996" y="37042"/>
            <a:ext cx="2400300" cy="2400300"/>
          </a:xfrm>
        </p:spPr>
      </p:pic>
      <p:pic>
        <p:nvPicPr>
          <p:cNvPr id="41" name="Marcador de posición de imagen 40">
            <a:extLst>
              <a:ext uri="{FF2B5EF4-FFF2-40B4-BE49-F238E27FC236}">
                <a16:creationId xmlns:a16="http://schemas.microsoft.com/office/drawing/2014/main" id="{1810B37C-E107-1F4C-B642-FC239C1A9854}"/>
              </a:ext>
            </a:extLst>
          </p:cNvPr>
          <p:cNvPicPr>
            <a:picLocks noGrp="1" noChangeAspect="1"/>
          </p:cNvPicPr>
          <p:nvPr>
            <p:ph type="pic" sz="quarter" idx="12"/>
          </p:nvPr>
        </p:nvPicPr>
        <p:blipFill>
          <a:blip r:embed="rId7">
            <a:extLst>
              <a:ext uri="{28A0092B-C50C-407E-A947-70E740481C1C}">
                <a14:useLocalDpi xmlns:a14="http://schemas.microsoft.com/office/drawing/2010/main" val="0"/>
              </a:ext>
            </a:extLst>
          </a:blip>
          <a:srcRect/>
          <a:stretch>
            <a:fillRect/>
          </a:stretch>
        </p:blipFill>
        <p:spPr/>
      </p:pic>
      <p:pic>
        <p:nvPicPr>
          <p:cNvPr id="39" name="Marcador de posición de imagen 14">
            <a:extLst>
              <a:ext uri="{FF2B5EF4-FFF2-40B4-BE49-F238E27FC236}">
                <a16:creationId xmlns:a16="http://schemas.microsoft.com/office/drawing/2014/main" id="{78E84C65-E02A-0746-B9A5-B8B272DEF1DD}"/>
              </a:ext>
            </a:extLst>
          </p:cNvPr>
          <p:cNvPicPr>
            <a:picLocks noGrp="1" noChangeAspect="1"/>
          </p:cNvPicPr>
          <p:nvPr>
            <p:ph type="pic" sz="quarter" idx="20"/>
          </p:nvPr>
        </p:nvPicPr>
        <p:blipFill>
          <a:blip r:embed="rId8">
            <a:extLst>
              <a:ext uri="{28A0092B-C50C-407E-A947-70E740481C1C}">
                <a14:useLocalDpi xmlns:a14="http://schemas.microsoft.com/office/drawing/2010/main" val="0"/>
              </a:ext>
            </a:extLst>
          </a:blip>
          <a:srcRect l="12046" r="12046"/>
          <a:stretch>
            <a:fillRect/>
          </a:stretch>
        </p:blipFill>
        <p:spPr>
          <a:xfrm>
            <a:off x="9755188" y="4419600"/>
            <a:ext cx="2400300" cy="2399242"/>
          </a:xfrm>
        </p:spPr>
      </p:pic>
      <p:pic>
        <p:nvPicPr>
          <p:cNvPr id="45" name="Marcador de posición de imagen 44">
            <a:extLst>
              <a:ext uri="{FF2B5EF4-FFF2-40B4-BE49-F238E27FC236}">
                <a16:creationId xmlns:a16="http://schemas.microsoft.com/office/drawing/2014/main" id="{B4CDA15C-AC09-8A41-AC08-0E00877E058B}"/>
              </a:ext>
            </a:extLst>
          </p:cNvPr>
          <p:cNvPicPr>
            <a:picLocks noGrp="1" noChangeAspect="1"/>
          </p:cNvPicPr>
          <p:nvPr>
            <p:ph type="pic" sz="quarter" idx="19"/>
          </p:nvPr>
        </p:nvPicPr>
        <p:blipFill>
          <a:blip r:embed="rId9">
            <a:extLst>
              <a:ext uri="{28A0092B-C50C-407E-A947-70E740481C1C}">
                <a14:useLocalDpi xmlns:a14="http://schemas.microsoft.com/office/drawing/2010/main" val="0"/>
              </a:ext>
            </a:extLst>
          </a:blip>
          <a:srcRect/>
          <a:stretch>
            <a:fillRect/>
          </a:stretch>
        </p:blipFill>
        <p:spPr>
          <a:xfrm>
            <a:off x="6562567" y="4418842"/>
            <a:ext cx="2400000" cy="2400000"/>
          </a:xfrm>
        </p:spPr>
      </p:pic>
    </p:spTree>
    <p:extLst>
      <p:ext uri="{BB962C8B-B14F-4D97-AF65-F5344CB8AC3E}">
        <p14:creationId xmlns:p14="http://schemas.microsoft.com/office/powerpoint/2010/main" val="390983447"/>
      </p:ext>
    </p:extLst>
  </p:cSld>
  <p:clrMapOvr>
    <a:masterClrMapping/>
  </p:clrMapOvr>
  <p:transition spd="slow" advTm="5987">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kumimoji="1" lang="en-US" altLang="ja-JP" b="1" dirty="0" err="1">
                <a:solidFill>
                  <a:schemeClr val="bg1"/>
                </a:solidFill>
                <a:latin typeface="Arial" panose="020B0604020202020204" pitchFamily="34" charset="0"/>
                <a:cs typeface="Arial" panose="020B0604020202020204" pitchFamily="34" charset="0"/>
              </a:rPr>
              <a:t>Funcionalidad</a:t>
            </a:r>
            <a:r>
              <a:rPr kumimoji="1" lang="en-US" altLang="ja-JP" b="1" dirty="0">
                <a:solidFill>
                  <a:schemeClr val="bg1"/>
                </a:solidFill>
                <a:latin typeface="Arial" panose="020B0604020202020204" pitchFamily="34" charset="0"/>
                <a:cs typeface="Arial" panose="020B0604020202020204" pitchFamily="34" charset="0"/>
              </a:rPr>
              <a:t> del Sistema</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14" name="テキスト プレースホルダー 13"/>
          <p:cNvSpPr>
            <a:spLocks noGrp="1"/>
          </p:cNvSpPr>
          <p:nvPr>
            <p:ph type="body" sz="quarter" idx="14"/>
          </p:nvPr>
        </p:nvSpPr>
        <p:spPr>
          <a:xfrm>
            <a:off x="750749" y="2721935"/>
            <a:ext cx="10800209" cy="3580767"/>
          </a:xfrm>
        </p:spPr>
        <p:txBody>
          <a:bodyPr>
            <a:normAutofit fontScale="92500" lnSpcReduction="20000"/>
          </a:bodyPr>
          <a:lstStyle/>
          <a:p>
            <a:pPr lvl="0" algn="just">
              <a:lnSpc>
                <a:spcPct val="150000"/>
              </a:lnSpc>
              <a:spcBef>
                <a:spcPts val="1200"/>
              </a:spcBef>
              <a:spcAft>
                <a:spcPts val="1200"/>
              </a:spcAft>
            </a:pPr>
            <a:r>
              <a:rPr lang="es-MX" sz="3600" dirty="0">
                <a:solidFill>
                  <a:srgbClr val="000000"/>
                </a:solidFill>
                <a:effectLst/>
                <a:latin typeface="Arial" panose="020B0604020202020204" pitchFamily="34" charset="0"/>
                <a:ea typeface="Calibri" panose="020F0502020204030204" pitchFamily="34" charset="0"/>
              </a:rPr>
              <a:t>El sistema de inventarios estará dividido en áreas e información para poder analizar los datos de manera más clara y sencilla, buscando la comodidad del usuario al momento de querer realizar las entradas y salidas correspondientes.</a:t>
            </a:r>
            <a:endParaRPr lang="es-BO" sz="3600" dirty="0">
              <a:solidFill>
                <a:schemeClr val="tx1"/>
              </a:solidFill>
              <a:latin typeface="Arial" panose="020B0604020202020204" pitchFamily="34" charset="0"/>
              <a:cs typeface="Arial" panose="020B0604020202020204" pitchFamily="34"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19</a:t>
            </a:fld>
            <a:endParaRPr lang="ja-JP" altLang="en-US"/>
          </a:p>
        </p:txBody>
      </p:sp>
    </p:spTree>
    <p:extLst>
      <p:ext uri="{BB962C8B-B14F-4D97-AF65-F5344CB8AC3E}">
        <p14:creationId xmlns:p14="http://schemas.microsoft.com/office/powerpoint/2010/main" val="4135665971"/>
      </p:ext>
    </p:extLst>
  </p:cSld>
  <p:clrMapOvr>
    <a:masterClrMapping/>
  </p:clrMapOvr>
  <p:transition spd="slow" advTm="4073">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プレースホルダー 16"/>
          <p:cNvSpPr>
            <a:spLocks noGrp="1"/>
          </p:cNvSpPr>
          <p:nvPr>
            <p:ph type="body" sz="quarter" idx="11"/>
          </p:nvPr>
        </p:nvSpPr>
        <p:spPr>
          <a:solidFill>
            <a:srgbClr val="FFC000">
              <a:alpha val="80000"/>
            </a:srgbClr>
          </a:solidFill>
        </p:spPr>
        <p:txBody>
          <a:bodyPr/>
          <a:lstStyle/>
          <a:p>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normAutofit/>
          </a:bodyPr>
          <a:lstStyle/>
          <a:p>
            <a:endParaRPr kumimoji="1" lang="ja-JP" altLang="en-US" dirty="0"/>
          </a:p>
        </p:txBody>
      </p:sp>
      <p:sp>
        <p:nvSpPr>
          <p:cNvPr id="6" name="テキスト プレースホルダー 5"/>
          <p:cNvSpPr>
            <a:spLocks noGrp="1"/>
          </p:cNvSpPr>
          <p:nvPr>
            <p:ph type="body" sz="quarter" idx="14"/>
          </p:nvPr>
        </p:nvSpPr>
        <p:spPr/>
        <p:txBody>
          <a:bodyPr/>
          <a:lstStyle/>
          <a:p>
            <a:endParaRPr kumimoji="1" lang="ja-JP" altLang="en-US" dirty="0"/>
          </a:p>
        </p:txBody>
      </p:sp>
      <p:pic>
        <p:nvPicPr>
          <p:cNvPr id="12" name="図プレースホルダー 11"/>
          <p:cNvPicPr>
            <a:picLocks noGrp="1" noChangeAspect="1"/>
          </p:cNvPicPr>
          <p:nvPr>
            <p:ph type="pic" sz="quarter" idx="16"/>
          </p:nvPr>
        </p:nvPicPr>
        <p:blipFill>
          <a:blip r:embed="rId2" cstate="print">
            <a:alphaModFix/>
            <a:duotone>
              <a:prstClr val="black"/>
              <a:schemeClr val="accent2">
                <a:tint val="45000"/>
                <a:satMod val="400000"/>
              </a:schemeClr>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a:stretch>
            <a:fillRect/>
          </a:stretch>
        </p:blipFill>
        <p:spPr>
          <a:solidFill>
            <a:schemeClr val="accent1">
              <a:lumMod val="20000"/>
              <a:lumOff val="80000"/>
            </a:schemeClr>
          </a:solidFill>
        </p:spPr>
      </p:pic>
      <p:sp>
        <p:nvSpPr>
          <p:cNvPr id="8" name="テキスト プレースホルダー 7"/>
          <p:cNvSpPr>
            <a:spLocks noGrp="1"/>
          </p:cNvSpPr>
          <p:nvPr>
            <p:ph type="body" sz="quarter" idx="17"/>
          </p:nvPr>
        </p:nvSpPr>
        <p:spPr>
          <a:xfrm>
            <a:off x="217108" y="3879992"/>
            <a:ext cx="4945526" cy="1334633"/>
          </a:xfrm>
        </p:spPr>
        <p:txBody>
          <a:bodyPr>
            <a:normAutofit/>
          </a:bodyPr>
          <a:lstStyle/>
          <a:p>
            <a:r>
              <a:rPr lang="en-US" altLang="ja-JP" sz="4000" b="1" dirty="0">
                <a:solidFill>
                  <a:schemeClr val="accent6">
                    <a:lumMod val="75000"/>
                  </a:schemeClr>
                </a:solidFill>
                <a:latin typeface="+mj-lt"/>
              </a:rPr>
              <a:t>INTRODUCCIÓN</a:t>
            </a:r>
            <a:endParaRPr lang="ja-JP" altLang="en-US" sz="4000" b="1" dirty="0">
              <a:solidFill>
                <a:schemeClr val="accent6">
                  <a:lumMod val="75000"/>
                </a:schemeClr>
              </a:solidFill>
              <a:latin typeface="+mj-lt"/>
            </a:endParaRPr>
          </a:p>
        </p:txBody>
      </p:sp>
      <p:sp>
        <p:nvSpPr>
          <p:cNvPr id="9" name="テキスト プレースホルダー 8"/>
          <p:cNvSpPr>
            <a:spLocks noGrp="1"/>
          </p:cNvSpPr>
          <p:nvPr>
            <p:ph type="body" sz="quarter" idx="18"/>
          </p:nvPr>
        </p:nvSpPr>
        <p:spPr/>
        <p:txBody>
          <a:bodyPr/>
          <a:lstStyle/>
          <a:p>
            <a:endParaRPr kumimoji="1" lang="ja-JP" altLang="en-US" dirty="0"/>
          </a:p>
        </p:txBody>
      </p:sp>
      <p:sp>
        <p:nvSpPr>
          <p:cNvPr id="10" name="テキスト プレースホルダー 9"/>
          <p:cNvSpPr>
            <a:spLocks noGrp="1"/>
          </p:cNvSpPr>
          <p:nvPr>
            <p:ph type="body" sz="quarter" idx="19"/>
          </p:nvPr>
        </p:nvSpPr>
        <p:spPr/>
        <p:txBody>
          <a:bodyPr>
            <a:normAutofit fontScale="77500" lnSpcReduction="20000"/>
          </a:bodyPr>
          <a:lstStyle/>
          <a:p>
            <a:endParaRPr kumimoji="1" lang="ja-JP" altLang="en-US" dirty="0"/>
          </a:p>
        </p:txBody>
      </p:sp>
      <p:sp>
        <p:nvSpPr>
          <p:cNvPr id="4" name="CuadroTexto 3">
            <a:extLst>
              <a:ext uri="{FF2B5EF4-FFF2-40B4-BE49-F238E27FC236}">
                <a16:creationId xmlns:a16="http://schemas.microsoft.com/office/drawing/2014/main" id="{B6F6257B-8CB9-FD45-94F5-4AE81F4BAC0A}"/>
              </a:ext>
            </a:extLst>
          </p:cNvPr>
          <p:cNvSpPr txBox="1"/>
          <p:nvPr/>
        </p:nvSpPr>
        <p:spPr>
          <a:xfrm>
            <a:off x="11662611" y="6268538"/>
            <a:ext cx="301686" cy="369332"/>
          </a:xfrm>
          <a:prstGeom prst="rect">
            <a:avLst/>
          </a:prstGeom>
          <a:noFill/>
        </p:spPr>
        <p:txBody>
          <a:bodyPr wrap="none" rtlCol="0">
            <a:spAutoFit/>
          </a:bodyPr>
          <a:lstStyle/>
          <a:p>
            <a:fld id="{05265F2B-8404-654C-AFF8-89A1777620F0}" type="slidenum">
              <a:rPr lang="es-BO" smtClean="0">
                <a:solidFill>
                  <a:schemeClr val="bg1"/>
                </a:solidFill>
              </a:rPr>
              <a:t>2</a:t>
            </a:fld>
            <a:endParaRPr lang="es-BO" dirty="0">
              <a:solidFill>
                <a:schemeClr val="bg1"/>
              </a:solidFill>
            </a:endParaRPr>
          </a:p>
        </p:txBody>
      </p:sp>
    </p:spTree>
    <p:extLst>
      <p:ext uri="{BB962C8B-B14F-4D97-AF65-F5344CB8AC3E}">
        <p14:creationId xmlns:p14="http://schemas.microsoft.com/office/powerpoint/2010/main" val="1911340367"/>
      </p:ext>
    </p:extLst>
  </p:cSld>
  <p:clrMapOvr>
    <a:masterClrMapping/>
  </p:clrMapOvr>
  <mc:AlternateContent xmlns:mc="http://schemas.openxmlformats.org/markup-compatibility/2006" xmlns:p14="http://schemas.microsoft.com/office/powerpoint/2010/main">
    <mc:Choice Requires="p14">
      <p:transition spd="slow" p14:dur="1200" advTm="4228">
        <p14:flip dir="r"/>
      </p:transition>
    </mc:Choice>
    <mc:Fallback xmlns="">
      <p:transition spd="slow" advTm="422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kumimoji="1" lang="en-US" altLang="ja-JP" b="1" dirty="0" err="1">
                <a:solidFill>
                  <a:schemeClr val="bg1"/>
                </a:solidFill>
                <a:latin typeface="Arial" panose="020B0604020202020204" pitchFamily="34" charset="0"/>
                <a:cs typeface="Arial" panose="020B0604020202020204" pitchFamily="34" charset="0"/>
              </a:rPr>
              <a:t>Funcionalidad</a:t>
            </a:r>
            <a:r>
              <a:rPr kumimoji="1" lang="en-US" altLang="ja-JP" b="1" dirty="0">
                <a:solidFill>
                  <a:schemeClr val="bg1"/>
                </a:solidFill>
                <a:latin typeface="Arial" panose="020B0604020202020204" pitchFamily="34" charset="0"/>
                <a:cs typeface="Arial" panose="020B0604020202020204" pitchFamily="34" charset="0"/>
              </a:rPr>
              <a:t> de las </a:t>
            </a:r>
            <a:r>
              <a:rPr kumimoji="1" lang="en-US" altLang="ja-JP" b="1" dirty="0" err="1">
                <a:solidFill>
                  <a:schemeClr val="bg1"/>
                </a:solidFill>
                <a:latin typeface="Arial" panose="020B0604020202020204" pitchFamily="34" charset="0"/>
                <a:cs typeface="Arial" panose="020B0604020202020204" pitchFamily="34" charset="0"/>
              </a:rPr>
              <a:t>Ventanas</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14" name="テキスト プレースホルダー 13"/>
          <p:cNvSpPr>
            <a:spLocks noGrp="1"/>
          </p:cNvSpPr>
          <p:nvPr>
            <p:ph type="body" sz="quarter" idx="14"/>
          </p:nvPr>
        </p:nvSpPr>
        <p:spPr>
          <a:xfrm>
            <a:off x="634897" y="1638616"/>
            <a:ext cx="10800209" cy="3580767"/>
          </a:xfrm>
        </p:spPr>
        <p:txBody>
          <a:bodyPr>
            <a:noAutofit/>
          </a:bodyPr>
          <a:lstStyle/>
          <a:p>
            <a:pPr marL="571500" lvl="0" indent="-571500" algn="just">
              <a:lnSpc>
                <a:spcPct val="150000"/>
              </a:lnSpc>
              <a:spcBef>
                <a:spcPts val="1200"/>
              </a:spcBef>
              <a:spcAft>
                <a:spcPts val="1200"/>
              </a:spcAft>
              <a:buFont typeface="Wingdings" panose="05000000000000000000" pitchFamily="2" charset="2"/>
              <a:buChar char="v"/>
            </a:pPr>
            <a:r>
              <a:rPr lang="es-MX" sz="1800" dirty="0">
                <a:solidFill>
                  <a:srgbClr val="000000"/>
                </a:solidFill>
                <a:effectLst/>
                <a:latin typeface="Arial" panose="020B0604020202020204" pitchFamily="34" charset="0"/>
                <a:ea typeface="Calibri" panose="020F0502020204030204" pitchFamily="34" charset="0"/>
              </a:rPr>
              <a:t>Ventana de Inicio, de esta se podrá ingresar a las demás ventanas mediante un botón.</a:t>
            </a:r>
          </a:p>
          <a:p>
            <a:pPr marL="571500" lvl="0" indent="-571500" algn="just">
              <a:lnSpc>
                <a:spcPct val="150000"/>
              </a:lnSpc>
              <a:spcBef>
                <a:spcPts val="1200"/>
              </a:spcBef>
              <a:spcAft>
                <a:spcPts val="1200"/>
              </a:spcAft>
              <a:buFont typeface="Wingdings" panose="05000000000000000000" pitchFamily="2" charset="2"/>
              <a:buChar char="v"/>
            </a:pPr>
            <a:r>
              <a:rPr lang="es-MX" sz="1800" dirty="0">
                <a:solidFill>
                  <a:srgbClr val="000000"/>
                </a:solidFill>
                <a:effectLst/>
                <a:latin typeface="Arial" panose="020B0604020202020204" pitchFamily="34" charset="0"/>
                <a:ea typeface="Calibri" panose="020F0502020204030204" pitchFamily="34" charset="0"/>
              </a:rPr>
              <a:t>Ventanas con la información de los proveedores.</a:t>
            </a:r>
          </a:p>
          <a:p>
            <a:pPr marL="571500" lvl="0" indent="-571500" algn="just">
              <a:lnSpc>
                <a:spcPct val="150000"/>
              </a:lnSpc>
              <a:spcBef>
                <a:spcPts val="1200"/>
              </a:spcBef>
              <a:spcAft>
                <a:spcPts val="1200"/>
              </a:spcAft>
              <a:buFont typeface="Wingdings" panose="05000000000000000000" pitchFamily="2" charset="2"/>
              <a:buChar char="v"/>
            </a:pPr>
            <a:r>
              <a:rPr lang="es-MX" sz="1800" dirty="0">
                <a:solidFill>
                  <a:srgbClr val="000000"/>
                </a:solidFill>
                <a:effectLst/>
                <a:latin typeface="Arial" panose="020B0604020202020204" pitchFamily="34" charset="0"/>
                <a:ea typeface="Calibri" panose="020F0502020204030204" pitchFamily="34" charset="0"/>
              </a:rPr>
              <a:t>Ventanas con la información de los productos.</a:t>
            </a:r>
          </a:p>
          <a:p>
            <a:pPr marL="571500" lvl="0" indent="-571500" algn="just">
              <a:lnSpc>
                <a:spcPct val="150000"/>
              </a:lnSpc>
              <a:spcBef>
                <a:spcPts val="1200"/>
              </a:spcBef>
              <a:spcAft>
                <a:spcPts val="1200"/>
              </a:spcAft>
              <a:buFont typeface="Wingdings" panose="05000000000000000000" pitchFamily="2" charset="2"/>
              <a:buChar char="v"/>
            </a:pPr>
            <a:r>
              <a:rPr lang="es-MX" sz="1800" dirty="0">
                <a:solidFill>
                  <a:srgbClr val="000000"/>
                </a:solidFill>
                <a:effectLst/>
                <a:latin typeface="Arial" panose="020B0604020202020204" pitchFamily="34" charset="0"/>
                <a:ea typeface="Calibri" panose="020F0502020204030204" pitchFamily="34" charset="0"/>
              </a:rPr>
              <a:t>Ventanas con la información de los usuarios.</a:t>
            </a:r>
          </a:p>
          <a:p>
            <a:pPr marL="571500" lvl="0" indent="-571500" algn="just">
              <a:lnSpc>
                <a:spcPct val="150000"/>
              </a:lnSpc>
              <a:spcBef>
                <a:spcPts val="1200"/>
              </a:spcBef>
              <a:spcAft>
                <a:spcPts val="1200"/>
              </a:spcAft>
              <a:buFont typeface="Wingdings" panose="05000000000000000000" pitchFamily="2" charset="2"/>
              <a:buChar char="v"/>
            </a:pPr>
            <a:r>
              <a:rPr lang="es-MX" sz="1800" dirty="0">
                <a:solidFill>
                  <a:srgbClr val="000000"/>
                </a:solidFill>
                <a:effectLst/>
                <a:latin typeface="Arial" panose="020B0604020202020204" pitchFamily="34" charset="0"/>
                <a:ea typeface="Calibri" panose="020F0502020204030204" pitchFamily="34" charset="0"/>
              </a:rPr>
              <a:t>Ventanas con la información de las entradas.</a:t>
            </a:r>
          </a:p>
          <a:p>
            <a:pPr marL="571500" lvl="0" indent="-571500" algn="just">
              <a:lnSpc>
                <a:spcPct val="150000"/>
              </a:lnSpc>
              <a:spcBef>
                <a:spcPts val="1200"/>
              </a:spcBef>
              <a:spcAft>
                <a:spcPts val="1200"/>
              </a:spcAft>
              <a:buFont typeface="Wingdings" panose="05000000000000000000" pitchFamily="2" charset="2"/>
              <a:buChar char="v"/>
            </a:pPr>
            <a:r>
              <a:rPr lang="es-MX" sz="1800" dirty="0">
                <a:solidFill>
                  <a:srgbClr val="000000"/>
                </a:solidFill>
                <a:effectLst/>
                <a:latin typeface="Arial" panose="020B0604020202020204" pitchFamily="34" charset="0"/>
                <a:ea typeface="Calibri" panose="020F0502020204030204" pitchFamily="34" charset="0"/>
              </a:rPr>
              <a:t>Ventanas con la información de las salidas.</a:t>
            </a:r>
          </a:p>
          <a:p>
            <a:pPr marL="571500" lvl="0" indent="-571500" algn="just">
              <a:lnSpc>
                <a:spcPct val="150000"/>
              </a:lnSpc>
              <a:spcBef>
                <a:spcPts val="1200"/>
              </a:spcBef>
              <a:spcAft>
                <a:spcPts val="1200"/>
              </a:spcAft>
              <a:buFont typeface="Wingdings" panose="05000000000000000000" pitchFamily="2" charset="2"/>
              <a:buChar char="v"/>
            </a:pPr>
            <a:r>
              <a:rPr lang="es-MX" sz="1800" dirty="0">
                <a:solidFill>
                  <a:srgbClr val="000000"/>
                </a:solidFill>
                <a:effectLst/>
                <a:latin typeface="Arial" panose="020B0604020202020204" pitchFamily="34" charset="0"/>
                <a:ea typeface="Calibri" panose="020F0502020204030204" pitchFamily="34" charset="0"/>
              </a:rPr>
              <a:t>Ventanas con la información de los inventarios generados.</a:t>
            </a: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20</a:t>
            </a:fld>
            <a:endParaRPr lang="ja-JP" altLang="en-US"/>
          </a:p>
        </p:txBody>
      </p:sp>
    </p:spTree>
    <p:extLst>
      <p:ext uri="{BB962C8B-B14F-4D97-AF65-F5344CB8AC3E}">
        <p14:creationId xmlns:p14="http://schemas.microsoft.com/office/powerpoint/2010/main" val="4185576416"/>
      </p:ext>
    </p:extLst>
  </p:cSld>
  <p:clrMapOvr>
    <a:masterClrMapping/>
  </p:clrMapOvr>
  <p:transition spd="slow" advTm="4073">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lang="en-US" altLang="ja-JP" b="1" dirty="0">
                <a:solidFill>
                  <a:schemeClr val="bg1"/>
                </a:solidFill>
                <a:latin typeface="Arial" panose="020B0604020202020204" pitchFamily="34" charset="0"/>
                <a:cs typeface="Arial" panose="020B0604020202020204" pitchFamily="34" charset="0"/>
              </a:rPr>
              <a:t>PREREQUISITOS</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14" name="テキスト プレースホルダー 13"/>
          <p:cNvSpPr>
            <a:spLocks noGrp="1"/>
          </p:cNvSpPr>
          <p:nvPr>
            <p:ph type="body" sz="quarter" idx="14"/>
          </p:nvPr>
        </p:nvSpPr>
        <p:spPr>
          <a:xfrm>
            <a:off x="634897" y="1638616"/>
            <a:ext cx="10800209" cy="4414712"/>
          </a:xfrm>
        </p:spPr>
        <p:txBody>
          <a:bodyPr>
            <a:noAutofit/>
          </a:bodyPr>
          <a:lstStyle/>
          <a:p>
            <a:pPr marL="342900" lvl="0" indent="-342900" algn="just">
              <a:lnSpc>
                <a:spcPct val="150000"/>
              </a:lnSpc>
              <a:buFont typeface="Wingdings" panose="05000000000000000000" pitchFamily="2" charset="2"/>
              <a:buChar char=""/>
            </a:pPr>
            <a:r>
              <a:rPr lang="es-BO" sz="1800" dirty="0">
                <a:effectLst/>
                <a:latin typeface="Arial" panose="020B0604020202020204" pitchFamily="34" charset="0"/>
                <a:ea typeface="Times New Roman" panose="02020603050405020304" pitchFamily="18" charset="0"/>
                <a:cs typeface="Times New Roman" panose="02020603050405020304" pitchFamily="18" charset="0"/>
              </a:rPr>
              <a:t>Procesador	Intel(R) Core(TM) i7-7700HQ CPU @ 2.80GHz   2.81 GHz</a:t>
            </a:r>
          </a:p>
          <a:p>
            <a:pPr marL="342900" lvl="0" indent="-342900" algn="just">
              <a:lnSpc>
                <a:spcPct val="150000"/>
              </a:lnSpc>
              <a:buFont typeface="Wingdings" panose="05000000000000000000" pitchFamily="2" charset="2"/>
              <a:buChar char=""/>
            </a:pPr>
            <a:r>
              <a:rPr lang="es-BO" sz="1800" dirty="0">
                <a:effectLst/>
                <a:latin typeface="Arial" panose="020B0604020202020204" pitchFamily="34" charset="0"/>
                <a:ea typeface="Times New Roman" panose="02020603050405020304" pitchFamily="18" charset="0"/>
                <a:cs typeface="Times New Roman" panose="02020603050405020304" pitchFamily="18" charset="0"/>
              </a:rPr>
              <a:t>RAM instalada	16.0 GB (15.9 GB utilizable)</a:t>
            </a:r>
          </a:p>
          <a:p>
            <a:pPr marL="342900" lvl="0" indent="-342900" algn="just">
              <a:lnSpc>
                <a:spcPct val="150000"/>
              </a:lnSpc>
              <a:buFont typeface="Wingdings" panose="05000000000000000000" pitchFamily="2" charset="2"/>
              <a:buChar char=""/>
            </a:pPr>
            <a:r>
              <a:rPr lang="es-BO" sz="1800" dirty="0">
                <a:effectLst/>
                <a:latin typeface="Arial" panose="020B0604020202020204" pitchFamily="34" charset="0"/>
                <a:ea typeface="Times New Roman" panose="02020603050405020304" pitchFamily="18" charset="0"/>
                <a:cs typeface="Times New Roman" panose="02020603050405020304" pitchFamily="18" charset="0"/>
              </a:rPr>
              <a:t>Tipo de sistema	Sistema operativo de 64 bits, procesador x64</a:t>
            </a:r>
          </a:p>
          <a:p>
            <a:pPr marL="342900" lvl="0" indent="-342900" algn="just">
              <a:lnSpc>
                <a:spcPct val="150000"/>
              </a:lnSpc>
              <a:buFont typeface="Wingdings" panose="05000000000000000000" pitchFamily="2" charset="2"/>
              <a:buChar char=""/>
            </a:pPr>
            <a:r>
              <a:rPr lang="es-BO" sz="1800" dirty="0">
                <a:effectLst/>
                <a:latin typeface="Arial" panose="020B0604020202020204" pitchFamily="34" charset="0"/>
                <a:ea typeface="Times New Roman" panose="02020603050405020304" pitchFamily="18" charset="0"/>
                <a:cs typeface="Times New Roman" panose="02020603050405020304" pitchFamily="18" charset="0"/>
              </a:rPr>
              <a:t>Edición	Windows 10 Home Single </a:t>
            </a:r>
            <a:r>
              <a:rPr lang="es-BO" sz="1800" dirty="0" err="1">
                <a:effectLst/>
                <a:latin typeface="Arial" panose="020B0604020202020204" pitchFamily="34" charset="0"/>
                <a:ea typeface="Times New Roman" panose="02020603050405020304" pitchFamily="18" charset="0"/>
                <a:cs typeface="Times New Roman" panose="02020603050405020304" pitchFamily="18" charset="0"/>
              </a:rPr>
              <a:t>Language</a:t>
            </a:r>
            <a:endParaRPr lang="es-BO"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50000"/>
              </a:lnSpc>
              <a:buFont typeface="Wingdings" panose="05000000000000000000" pitchFamily="2" charset="2"/>
              <a:buChar char=""/>
            </a:pPr>
            <a:r>
              <a:rPr lang="es-BO" sz="1800" dirty="0">
                <a:effectLst/>
                <a:latin typeface="Arial" panose="020B0604020202020204" pitchFamily="34" charset="0"/>
                <a:ea typeface="Times New Roman" panose="02020603050405020304" pitchFamily="18" charset="0"/>
                <a:cs typeface="Times New Roman" panose="02020603050405020304" pitchFamily="18" charset="0"/>
              </a:rPr>
              <a:t>Versión	22H2</a:t>
            </a:r>
          </a:p>
          <a:p>
            <a:pPr marL="342900" lvl="0" indent="-342900" algn="just">
              <a:lnSpc>
                <a:spcPct val="150000"/>
              </a:lnSpc>
              <a:buFont typeface="Wingdings" panose="05000000000000000000" pitchFamily="2" charset="2"/>
              <a:buChar char=""/>
            </a:pPr>
            <a:r>
              <a:rPr lang="es-BO" sz="1800" dirty="0">
                <a:effectLst/>
                <a:latin typeface="Arial" panose="020B0604020202020204" pitchFamily="34" charset="0"/>
                <a:ea typeface="Times New Roman" panose="02020603050405020304" pitchFamily="18" charset="0"/>
                <a:cs typeface="Times New Roman" panose="02020603050405020304" pitchFamily="18" charset="0"/>
              </a:rPr>
              <a:t>Compilación del SO	19045.2364</a:t>
            </a:r>
          </a:p>
          <a:p>
            <a:pPr marL="342900" lvl="0" indent="-342900" algn="just">
              <a:lnSpc>
                <a:spcPct val="150000"/>
              </a:lnSpc>
              <a:buFont typeface="Wingdings" panose="05000000000000000000" pitchFamily="2" charset="2"/>
              <a:buChar char=""/>
            </a:pPr>
            <a:r>
              <a:rPr lang="es-BO" sz="1800" dirty="0">
                <a:effectLst/>
                <a:latin typeface="Arial" panose="020B0604020202020204" pitchFamily="34" charset="0"/>
                <a:ea typeface="Times New Roman" panose="02020603050405020304" pitchFamily="18" charset="0"/>
                <a:cs typeface="Times New Roman" panose="02020603050405020304" pitchFamily="18" charset="0"/>
              </a:rPr>
              <a:t>Visual Studio 2022</a:t>
            </a:r>
          </a:p>
          <a:p>
            <a:pPr marL="342900" lvl="0" indent="-342900" algn="just">
              <a:lnSpc>
                <a:spcPct val="150000"/>
              </a:lnSpc>
              <a:buFont typeface="Wingdings" panose="05000000000000000000" pitchFamily="2" charset="2"/>
              <a:buChar char=""/>
            </a:pPr>
            <a:r>
              <a:rPr lang="es-BO" sz="1800" dirty="0">
                <a:effectLst/>
                <a:latin typeface="Arial" panose="020B0604020202020204" pitchFamily="34" charset="0"/>
                <a:ea typeface="Times New Roman" panose="02020603050405020304" pitchFamily="18" charset="0"/>
                <a:cs typeface="Times New Roman" panose="02020603050405020304" pitchFamily="18" charset="0"/>
              </a:rPr>
              <a:t>SQL </a:t>
            </a:r>
            <a:r>
              <a:rPr lang="es-BO" sz="1800" dirty="0" err="1">
                <a:effectLst/>
                <a:latin typeface="Arial" panose="020B0604020202020204" pitchFamily="34" charset="0"/>
                <a:ea typeface="Times New Roman" panose="02020603050405020304" pitchFamily="18" charset="0"/>
                <a:cs typeface="Times New Roman" panose="02020603050405020304" pitchFamily="18" charset="0"/>
              </a:rPr>
              <a:t>Managment</a:t>
            </a:r>
            <a:r>
              <a:rPr lang="es-BO" sz="1800" dirty="0">
                <a:effectLst/>
                <a:latin typeface="Arial" panose="020B0604020202020204" pitchFamily="34" charset="0"/>
                <a:ea typeface="Times New Roman" panose="02020603050405020304" pitchFamily="18" charset="0"/>
                <a:cs typeface="Times New Roman" panose="02020603050405020304" pitchFamily="18" charset="0"/>
              </a:rPr>
              <a:t> Studio Ver. </a:t>
            </a: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21</a:t>
            </a:fld>
            <a:endParaRPr lang="ja-JP" altLang="en-US"/>
          </a:p>
        </p:txBody>
      </p:sp>
    </p:spTree>
    <p:extLst>
      <p:ext uri="{BB962C8B-B14F-4D97-AF65-F5344CB8AC3E}">
        <p14:creationId xmlns:p14="http://schemas.microsoft.com/office/powerpoint/2010/main" val="3555572369"/>
      </p:ext>
    </p:extLst>
  </p:cSld>
  <p:clrMapOvr>
    <a:masterClrMapping/>
  </p:clrMapOvr>
  <p:transition spd="slow" advTm="4073">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kumimoji="1" lang="en-US" altLang="ja-JP" b="1" dirty="0" err="1">
                <a:solidFill>
                  <a:schemeClr val="bg1"/>
                </a:solidFill>
                <a:latin typeface="Arial" panose="020B0604020202020204" pitchFamily="34" charset="0"/>
                <a:cs typeface="Arial" panose="020B0604020202020204" pitchFamily="34" charset="0"/>
              </a:rPr>
              <a:t>Programación</a:t>
            </a:r>
            <a:r>
              <a:rPr kumimoji="1" lang="en-US" altLang="ja-JP" b="1" dirty="0">
                <a:solidFill>
                  <a:schemeClr val="bg1"/>
                </a:solidFill>
                <a:latin typeface="Arial" panose="020B0604020202020204" pitchFamily="34" charset="0"/>
                <a:cs typeface="Arial" panose="020B0604020202020204" pitchFamily="34" charset="0"/>
              </a:rPr>
              <a:t> </a:t>
            </a:r>
            <a:r>
              <a:rPr kumimoji="1" lang="en-US" altLang="ja-JP" b="1" dirty="0" err="1">
                <a:solidFill>
                  <a:schemeClr val="bg1"/>
                </a:solidFill>
                <a:latin typeface="Arial" panose="020B0604020202020204" pitchFamily="34" charset="0"/>
                <a:cs typeface="Arial" panose="020B0604020202020204" pitchFamily="34" charset="0"/>
              </a:rPr>
              <a:t>en</a:t>
            </a:r>
            <a:r>
              <a:rPr kumimoji="1" lang="en-US" altLang="ja-JP" b="1" dirty="0">
                <a:solidFill>
                  <a:schemeClr val="bg1"/>
                </a:solidFill>
                <a:latin typeface="Arial" panose="020B0604020202020204" pitchFamily="34" charset="0"/>
                <a:cs typeface="Arial" panose="020B0604020202020204" pitchFamily="34" charset="0"/>
              </a:rPr>
              <a:t> </a:t>
            </a:r>
            <a:r>
              <a:rPr kumimoji="1" lang="en-US" altLang="ja-JP" b="1" dirty="0" err="1">
                <a:solidFill>
                  <a:schemeClr val="bg1"/>
                </a:solidFill>
                <a:latin typeface="Arial" panose="020B0604020202020204" pitchFamily="34" charset="0"/>
                <a:cs typeface="Arial" panose="020B0604020202020204" pitchFamily="34" charset="0"/>
              </a:rPr>
              <a:t>Capas</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22</a:t>
            </a:fld>
            <a:endParaRPr lang="ja-JP" altLang="en-US"/>
          </a:p>
        </p:txBody>
      </p:sp>
      <p:pic>
        <p:nvPicPr>
          <p:cNvPr id="6" name="Imagen 5">
            <a:extLst>
              <a:ext uri="{FF2B5EF4-FFF2-40B4-BE49-F238E27FC236}">
                <a16:creationId xmlns:a16="http://schemas.microsoft.com/office/drawing/2014/main" id="{100F3088-37B4-4FA6-BB54-35EE1FE156AB}"/>
              </a:ext>
            </a:extLst>
          </p:cNvPr>
          <p:cNvPicPr>
            <a:picLocks noChangeAspect="1"/>
          </p:cNvPicPr>
          <p:nvPr/>
        </p:nvPicPr>
        <p:blipFill>
          <a:blip r:embed="rId2"/>
          <a:stretch>
            <a:fillRect/>
          </a:stretch>
        </p:blipFill>
        <p:spPr>
          <a:xfrm>
            <a:off x="0" y="1885430"/>
            <a:ext cx="12192000" cy="3635265"/>
          </a:xfrm>
          <a:prstGeom prst="rect">
            <a:avLst/>
          </a:prstGeom>
        </p:spPr>
      </p:pic>
    </p:spTree>
    <p:extLst>
      <p:ext uri="{BB962C8B-B14F-4D97-AF65-F5344CB8AC3E}">
        <p14:creationId xmlns:p14="http://schemas.microsoft.com/office/powerpoint/2010/main" val="799805784"/>
      </p:ext>
    </p:extLst>
  </p:cSld>
  <p:clrMapOvr>
    <a:masterClrMapping/>
  </p:clrMapOvr>
  <p:transition spd="slow" advTm="4073">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normAutofit fontScale="90000"/>
          </a:bodyPr>
          <a:lstStyle/>
          <a:p>
            <a:pPr algn="ctr"/>
            <a:r>
              <a:rPr kumimoji="1" lang="en-US" altLang="ja-JP" b="1" dirty="0" err="1">
                <a:solidFill>
                  <a:schemeClr val="bg1"/>
                </a:solidFill>
                <a:latin typeface="Arial" panose="020B0604020202020204" pitchFamily="34" charset="0"/>
                <a:cs typeface="Arial" panose="020B0604020202020204" pitchFamily="34" charset="0"/>
              </a:rPr>
              <a:t>Estructura</a:t>
            </a:r>
            <a:r>
              <a:rPr kumimoji="1" lang="en-US" altLang="ja-JP" b="1" dirty="0">
                <a:solidFill>
                  <a:schemeClr val="bg1"/>
                </a:solidFill>
                <a:latin typeface="Arial" panose="020B0604020202020204" pitchFamily="34" charset="0"/>
                <a:cs typeface="Arial" panose="020B0604020202020204" pitchFamily="34" charset="0"/>
              </a:rPr>
              <a:t> de la Base de </a:t>
            </a:r>
            <a:r>
              <a:rPr kumimoji="1" lang="en-US" altLang="ja-JP" b="1" dirty="0" err="1">
                <a:solidFill>
                  <a:schemeClr val="bg1"/>
                </a:solidFill>
                <a:latin typeface="Arial" panose="020B0604020202020204" pitchFamily="34" charset="0"/>
                <a:cs typeface="Arial" panose="020B0604020202020204" pitchFamily="34" charset="0"/>
              </a:rPr>
              <a:t>Datos</a:t>
            </a:r>
            <a:r>
              <a:rPr kumimoji="1" lang="en-US" altLang="ja-JP" b="1" dirty="0">
                <a:solidFill>
                  <a:schemeClr val="bg1"/>
                </a:solidFill>
                <a:latin typeface="Arial" panose="020B0604020202020204" pitchFamily="34" charset="0"/>
                <a:cs typeface="Arial" panose="020B0604020202020204" pitchFamily="34" charset="0"/>
              </a:rPr>
              <a:t>(</a:t>
            </a:r>
            <a:r>
              <a:rPr kumimoji="1" lang="en-US" altLang="ja-JP" b="1" dirty="0" err="1">
                <a:solidFill>
                  <a:schemeClr val="bg1"/>
                </a:solidFill>
                <a:latin typeface="Arial" panose="020B0604020202020204" pitchFamily="34" charset="0"/>
                <a:cs typeface="Arial" panose="020B0604020202020204" pitchFamily="34" charset="0"/>
              </a:rPr>
              <a:t>Diagrama</a:t>
            </a:r>
            <a:r>
              <a:rPr kumimoji="1" lang="en-US" altLang="ja-JP" b="1" dirty="0">
                <a:solidFill>
                  <a:schemeClr val="bg1"/>
                </a:solidFill>
                <a:latin typeface="Arial" panose="020B0604020202020204" pitchFamily="34" charset="0"/>
                <a:cs typeface="Arial" panose="020B0604020202020204" pitchFamily="34" charset="0"/>
              </a:rPr>
              <a:t> de </a:t>
            </a:r>
            <a:r>
              <a:rPr kumimoji="1" lang="en-US" altLang="ja-JP" b="1" dirty="0" err="1">
                <a:solidFill>
                  <a:schemeClr val="bg1"/>
                </a:solidFill>
                <a:latin typeface="Arial" panose="020B0604020202020204" pitchFamily="34" charset="0"/>
                <a:cs typeface="Arial" panose="020B0604020202020204" pitchFamily="34" charset="0"/>
              </a:rPr>
              <a:t>Clase</a:t>
            </a:r>
            <a:r>
              <a:rPr kumimoji="1" lang="en-US" altLang="ja-JP" b="1" dirty="0">
                <a:solidFill>
                  <a:schemeClr val="bg1"/>
                </a:solidFill>
                <a:latin typeface="Arial" panose="020B0604020202020204" pitchFamily="34" charset="0"/>
                <a:cs typeface="Arial" panose="020B0604020202020204" pitchFamily="34" charset="0"/>
              </a:rPr>
              <a:t>)</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23</a:t>
            </a:fld>
            <a:endParaRPr lang="ja-JP" altLang="en-US"/>
          </a:p>
        </p:txBody>
      </p:sp>
      <p:pic>
        <p:nvPicPr>
          <p:cNvPr id="4" name="Imagen 3">
            <a:extLst>
              <a:ext uri="{FF2B5EF4-FFF2-40B4-BE49-F238E27FC236}">
                <a16:creationId xmlns:a16="http://schemas.microsoft.com/office/drawing/2014/main" id="{9D33FFC7-A343-4E07-AF1D-ED047CEFD631}"/>
              </a:ext>
            </a:extLst>
          </p:cNvPr>
          <p:cNvPicPr>
            <a:picLocks noChangeAspect="1"/>
          </p:cNvPicPr>
          <p:nvPr/>
        </p:nvPicPr>
        <p:blipFill>
          <a:blip r:embed="rId2"/>
          <a:stretch>
            <a:fillRect/>
          </a:stretch>
        </p:blipFill>
        <p:spPr>
          <a:xfrm>
            <a:off x="2782548" y="1189712"/>
            <a:ext cx="5959116" cy="5668288"/>
          </a:xfrm>
          <a:prstGeom prst="rect">
            <a:avLst/>
          </a:prstGeom>
        </p:spPr>
      </p:pic>
    </p:spTree>
    <p:extLst>
      <p:ext uri="{BB962C8B-B14F-4D97-AF65-F5344CB8AC3E}">
        <p14:creationId xmlns:p14="http://schemas.microsoft.com/office/powerpoint/2010/main" val="3887702678"/>
      </p:ext>
    </p:extLst>
  </p:cSld>
  <p:clrMapOvr>
    <a:masterClrMapping/>
  </p:clrMapOvr>
  <p:transition spd="slow" advTm="4073">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kumimoji="1" lang="en-US" altLang="ja-JP" b="1" dirty="0" err="1">
                <a:solidFill>
                  <a:schemeClr val="bg1"/>
                </a:solidFill>
                <a:latin typeface="Arial" panose="020B0604020202020204" pitchFamily="34" charset="0"/>
                <a:cs typeface="Arial" panose="020B0604020202020204" pitchFamily="34" charset="0"/>
              </a:rPr>
              <a:t>Diagrama</a:t>
            </a:r>
            <a:r>
              <a:rPr kumimoji="1" lang="en-US" altLang="ja-JP" b="1" dirty="0">
                <a:solidFill>
                  <a:schemeClr val="bg1"/>
                </a:solidFill>
                <a:latin typeface="Arial" panose="020B0604020202020204" pitchFamily="34" charset="0"/>
                <a:cs typeface="Arial" panose="020B0604020202020204" pitchFamily="34" charset="0"/>
              </a:rPr>
              <a:t> de Casos de </a:t>
            </a:r>
            <a:r>
              <a:rPr kumimoji="1" lang="en-US" altLang="ja-JP" b="1" dirty="0" err="1">
                <a:solidFill>
                  <a:schemeClr val="bg1"/>
                </a:solidFill>
                <a:latin typeface="Arial" panose="020B0604020202020204" pitchFamily="34" charset="0"/>
                <a:cs typeface="Arial" panose="020B0604020202020204" pitchFamily="34" charset="0"/>
              </a:rPr>
              <a:t>Uso</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24</a:t>
            </a:fld>
            <a:endParaRPr lang="ja-JP" altLang="en-US"/>
          </a:p>
        </p:txBody>
      </p:sp>
      <p:pic>
        <p:nvPicPr>
          <p:cNvPr id="2" name="Imagen 1">
            <a:extLst>
              <a:ext uri="{FF2B5EF4-FFF2-40B4-BE49-F238E27FC236}">
                <a16:creationId xmlns:a16="http://schemas.microsoft.com/office/drawing/2014/main" id="{33DF3DA3-0B37-4388-A0A3-E288309DE108}"/>
              </a:ext>
            </a:extLst>
          </p:cNvPr>
          <p:cNvPicPr>
            <a:picLocks noChangeAspect="1"/>
          </p:cNvPicPr>
          <p:nvPr/>
        </p:nvPicPr>
        <p:blipFill>
          <a:blip r:embed="rId2"/>
          <a:stretch>
            <a:fillRect/>
          </a:stretch>
        </p:blipFill>
        <p:spPr>
          <a:xfrm>
            <a:off x="3951548" y="1117598"/>
            <a:ext cx="3589972" cy="5740401"/>
          </a:xfrm>
          <a:prstGeom prst="rect">
            <a:avLst/>
          </a:prstGeom>
        </p:spPr>
      </p:pic>
    </p:spTree>
    <p:extLst>
      <p:ext uri="{BB962C8B-B14F-4D97-AF65-F5344CB8AC3E}">
        <p14:creationId xmlns:p14="http://schemas.microsoft.com/office/powerpoint/2010/main" val="1700703933"/>
      </p:ext>
    </p:extLst>
  </p:cSld>
  <p:clrMapOvr>
    <a:masterClrMapping/>
  </p:clrMapOvr>
  <p:transition spd="slow" advTm="4073">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0" y="0"/>
            <a:ext cx="12192000" cy="1117599"/>
          </a:xfrm>
          <a:solidFill>
            <a:schemeClr val="tx1">
              <a:lumMod val="75000"/>
              <a:lumOff val="25000"/>
            </a:schemeClr>
          </a:solidFill>
        </p:spPr>
        <p:txBody>
          <a:bodyPr/>
          <a:lstStyle/>
          <a:p>
            <a:pPr algn="ctr"/>
            <a:r>
              <a:rPr kumimoji="1" lang="en-US" altLang="ja-JP" b="1" dirty="0" err="1">
                <a:solidFill>
                  <a:schemeClr val="bg1"/>
                </a:solidFill>
                <a:latin typeface="Arial" panose="020B0604020202020204" pitchFamily="34" charset="0"/>
                <a:cs typeface="Arial" panose="020B0604020202020204" pitchFamily="34" charset="0"/>
              </a:rPr>
              <a:t>Diagrama</a:t>
            </a:r>
            <a:r>
              <a:rPr kumimoji="1" lang="en-US" altLang="ja-JP" b="1" dirty="0">
                <a:solidFill>
                  <a:schemeClr val="bg1"/>
                </a:solidFill>
                <a:latin typeface="Arial" panose="020B0604020202020204" pitchFamily="34" charset="0"/>
                <a:cs typeface="Arial" panose="020B0604020202020204" pitchFamily="34" charset="0"/>
              </a:rPr>
              <a:t> de </a:t>
            </a:r>
            <a:r>
              <a:rPr kumimoji="1" lang="en-US" altLang="ja-JP" b="1" dirty="0" err="1">
                <a:solidFill>
                  <a:schemeClr val="bg1"/>
                </a:solidFill>
                <a:latin typeface="Arial" panose="020B0604020202020204" pitchFamily="34" charset="0"/>
                <a:cs typeface="Arial" panose="020B0604020202020204" pitchFamily="34" charset="0"/>
              </a:rPr>
              <a:t>Componentes</a:t>
            </a:r>
            <a:endParaRPr kumimoji="1" lang="ja-JP" altLang="en-US" b="1" dirty="0">
              <a:solidFill>
                <a:schemeClr val="bg1"/>
              </a:solidFill>
              <a:latin typeface="Arial" panose="020B0604020202020204" pitchFamily="34" charset="0"/>
              <a:cs typeface="Arial" panose="020B0604020202020204" pitchFamily="34"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25</a:t>
            </a:fld>
            <a:endParaRPr lang="ja-JP" altLang="en-US"/>
          </a:p>
        </p:txBody>
      </p:sp>
      <p:pic>
        <p:nvPicPr>
          <p:cNvPr id="3" name="Imagen 2">
            <a:extLst>
              <a:ext uri="{FF2B5EF4-FFF2-40B4-BE49-F238E27FC236}">
                <a16:creationId xmlns:a16="http://schemas.microsoft.com/office/drawing/2014/main" id="{AC150D37-5D67-4A18-B7CE-AD95BD9C7FCE}"/>
              </a:ext>
            </a:extLst>
          </p:cNvPr>
          <p:cNvPicPr>
            <a:picLocks noChangeAspect="1"/>
          </p:cNvPicPr>
          <p:nvPr/>
        </p:nvPicPr>
        <p:blipFill>
          <a:blip r:embed="rId2"/>
          <a:stretch>
            <a:fillRect/>
          </a:stretch>
        </p:blipFill>
        <p:spPr>
          <a:xfrm>
            <a:off x="3386093" y="1575655"/>
            <a:ext cx="6891024" cy="4712871"/>
          </a:xfrm>
          <a:prstGeom prst="rect">
            <a:avLst/>
          </a:prstGeom>
        </p:spPr>
      </p:pic>
    </p:spTree>
    <p:extLst>
      <p:ext uri="{BB962C8B-B14F-4D97-AF65-F5344CB8AC3E}">
        <p14:creationId xmlns:p14="http://schemas.microsoft.com/office/powerpoint/2010/main" val="1157649621"/>
      </p:ext>
    </p:extLst>
  </p:cSld>
  <p:clrMapOvr>
    <a:masterClrMapping/>
  </p:clrMapOvr>
  <p:transition spd="slow" advTm="4073">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テキスト プレースホルダー 28"/>
          <p:cNvSpPr>
            <a:spLocks noGrp="1"/>
          </p:cNvSpPr>
          <p:nvPr>
            <p:ph type="body" sz="quarter" idx="11"/>
          </p:nvPr>
        </p:nvSpPr>
        <p:spPr>
          <a:solidFill>
            <a:schemeClr val="accent2"/>
          </a:solidFill>
        </p:spPr>
        <p:txBody>
          <a:bodyPr/>
          <a:lstStyle/>
          <a:p>
            <a:endParaRPr kumimoji="1" lang="ja-JP" altLang="en-US" dirty="0"/>
          </a:p>
        </p:txBody>
      </p:sp>
      <p:sp>
        <p:nvSpPr>
          <p:cNvPr id="34" name="テキスト プレースホルダー 33"/>
          <p:cNvSpPr>
            <a:spLocks noGrp="1"/>
          </p:cNvSpPr>
          <p:nvPr>
            <p:ph type="body" sz="quarter" idx="12"/>
          </p:nvPr>
        </p:nvSpPr>
        <p:spPr/>
        <p:txBody>
          <a:bodyPr/>
          <a:lstStyle/>
          <a:p>
            <a:endParaRPr kumimoji="1" lang="ja-JP" altLang="en-US"/>
          </a:p>
        </p:txBody>
      </p:sp>
      <p:sp>
        <p:nvSpPr>
          <p:cNvPr id="35" name="テキスト プレースホルダー 34"/>
          <p:cNvSpPr>
            <a:spLocks noGrp="1"/>
          </p:cNvSpPr>
          <p:nvPr>
            <p:ph type="body" sz="quarter" idx="13"/>
          </p:nvPr>
        </p:nvSpPr>
        <p:spPr/>
        <p:txBody>
          <a:bodyPr>
            <a:normAutofit/>
          </a:bodyPr>
          <a:lstStyle/>
          <a:p>
            <a:endParaRPr kumimoji="1" lang="ja-JP" altLang="en-US"/>
          </a:p>
        </p:txBody>
      </p:sp>
      <p:sp>
        <p:nvSpPr>
          <p:cNvPr id="36" name="テキスト プレースホルダー 35"/>
          <p:cNvSpPr>
            <a:spLocks noGrp="1"/>
          </p:cNvSpPr>
          <p:nvPr>
            <p:ph type="body" sz="quarter" idx="14"/>
          </p:nvPr>
        </p:nvSpPr>
        <p:spPr/>
        <p:txBody>
          <a:bodyPr/>
          <a:lstStyle/>
          <a:p>
            <a:endParaRPr kumimoji="1" lang="ja-JP" altLang="en-US"/>
          </a:p>
        </p:txBody>
      </p:sp>
      <p:sp>
        <p:nvSpPr>
          <p:cNvPr id="38" name="テキスト プレースホルダー 37"/>
          <p:cNvSpPr>
            <a:spLocks noGrp="1"/>
          </p:cNvSpPr>
          <p:nvPr>
            <p:ph type="body" sz="quarter" idx="17"/>
          </p:nvPr>
        </p:nvSpPr>
        <p:spPr>
          <a:xfrm>
            <a:off x="577340" y="3308108"/>
            <a:ext cx="4224469" cy="1993101"/>
          </a:xfrm>
        </p:spPr>
        <p:txBody>
          <a:bodyPr>
            <a:normAutofit/>
          </a:bodyPr>
          <a:lstStyle/>
          <a:p>
            <a:r>
              <a:rPr lang="es-ES" altLang="ja-JP" sz="2800" b="1" dirty="0">
                <a:solidFill>
                  <a:schemeClr val="tx1">
                    <a:lumMod val="75000"/>
                    <a:lumOff val="25000"/>
                  </a:schemeClr>
                </a:solidFill>
                <a:latin typeface="Arial" panose="020B0604020202020204" pitchFamily="34" charset="0"/>
                <a:cs typeface="Arial" panose="020B0604020202020204" pitchFamily="34" charset="0"/>
              </a:rPr>
              <a:t>CONCLUSIONES Y RECOMENDACIONES </a:t>
            </a:r>
            <a:endParaRPr lang="en-US" altLang="ja-JP" sz="28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9" name="テキスト プレースホルダー 38"/>
          <p:cNvSpPr>
            <a:spLocks noGrp="1"/>
          </p:cNvSpPr>
          <p:nvPr>
            <p:ph type="body" sz="quarter" idx="18"/>
          </p:nvPr>
        </p:nvSpPr>
        <p:spPr/>
        <p:txBody>
          <a:bodyPr/>
          <a:lstStyle/>
          <a:p>
            <a:endParaRPr kumimoji="1" lang="ja-JP" altLang="en-US"/>
          </a:p>
        </p:txBody>
      </p:sp>
      <p:sp>
        <p:nvSpPr>
          <p:cNvPr id="40" name="テキスト プレースホルダー 39"/>
          <p:cNvSpPr>
            <a:spLocks noGrp="1"/>
          </p:cNvSpPr>
          <p:nvPr>
            <p:ph type="body" sz="quarter" idx="19"/>
          </p:nvPr>
        </p:nvSpPr>
        <p:spPr/>
        <p:txBody>
          <a:bodyPr>
            <a:normAutofit fontScale="77500" lnSpcReduction="20000"/>
          </a:bodyPr>
          <a:lstStyle/>
          <a:p>
            <a:endParaRPr kumimoji="1" lang="ja-JP" altLang="en-US"/>
          </a:p>
        </p:txBody>
      </p:sp>
      <p:sp>
        <p:nvSpPr>
          <p:cNvPr id="5" name="CuadroTexto 4">
            <a:extLst>
              <a:ext uri="{FF2B5EF4-FFF2-40B4-BE49-F238E27FC236}">
                <a16:creationId xmlns:a16="http://schemas.microsoft.com/office/drawing/2014/main" id="{49162C5F-59FF-A54C-83BF-8D295FE7CE8C}"/>
              </a:ext>
            </a:extLst>
          </p:cNvPr>
          <p:cNvSpPr txBox="1"/>
          <p:nvPr/>
        </p:nvSpPr>
        <p:spPr>
          <a:xfrm>
            <a:off x="11598442" y="6268538"/>
            <a:ext cx="418704" cy="369332"/>
          </a:xfrm>
          <a:prstGeom prst="rect">
            <a:avLst/>
          </a:prstGeom>
          <a:noFill/>
        </p:spPr>
        <p:txBody>
          <a:bodyPr wrap="none" rtlCol="0">
            <a:spAutoFit/>
          </a:bodyPr>
          <a:lstStyle/>
          <a:p>
            <a:fld id="{BBD5D600-1705-8645-9C4E-7EC7F611E5EA}" type="slidenum">
              <a:rPr lang="es-BO" smtClean="0">
                <a:solidFill>
                  <a:schemeClr val="bg1"/>
                </a:solidFill>
              </a:rPr>
              <a:t>26</a:t>
            </a:fld>
            <a:endParaRPr lang="es-BO" dirty="0">
              <a:solidFill>
                <a:schemeClr val="bg1"/>
              </a:solidFill>
            </a:endParaRPr>
          </a:p>
        </p:txBody>
      </p:sp>
    </p:spTree>
    <p:extLst>
      <p:ext uri="{BB962C8B-B14F-4D97-AF65-F5344CB8AC3E}">
        <p14:creationId xmlns:p14="http://schemas.microsoft.com/office/powerpoint/2010/main" val="2965092604"/>
      </p:ext>
    </p:extLst>
  </p:cSld>
  <p:clrMapOvr>
    <a:masterClrMapping/>
  </p:clrMapOvr>
  <mc:AlternateContent xmlns:mc="http://schemas.openxmlformats.org/markup-compatibility/2006" xmlns:p14="http://schemas.microsoft.com/office/powerpoint/2010/main">
    <mc:Choice Requires="p14">
      <p:transition spd="slow" p14:dur="1200" advTm="4280">
        <p14:flip dir="r"/>
      </p:transition>
    </mc:Choice>
    <mc:Fallback xmlns="">
      <p:transition spd="slow" advTm="428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 Same Side Corner Rectangle 32"/>
          <p:cNvSpPr/>
          <p:nvPr/>
        </p:nvSpPr>
        <p:spPr>
          <a:xfrm rot="10800000" flipH="1">
            <a:off x="1648854" y="1833393"/>
            <a:ext cx="54849" cy="66253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38" name="TextBox 37"/>
          <p:cNvSpPr txBox="1"/>
          <p:nvPr/>
        </p:nvSpPr>
        <p:spPr>
          <a:xfrm>
            <a:off x="1016964" y="1652282"/>
            <a:ext cx="526116" cy="900253"/>
          </a:xfrm>
          <a:prstGeom prst="rect">
            <a:avLst/>
          </a:prstGeom>
          <a:noFill/>
        </p:spPr>
        <p:txBody>
          <a:bodyPr wrap="none" lIns="91445" tIns="45723" rIns="91445" bIns="45723" rtlCol="0">
            <a:spAutoFit/>
          </a:bodyPr>
          <a:lstStyle/>
          <a:p>
            <a:r>
              <a:rPr lang="id-ID" sz="5250" b="1" dirty="0">
                <a:latin typeface="Lato Regular"/>
                <a:cs typeface="Lato Regular"/>
              </a:rPr>
              <a:t>1</a:t>
            </a:r>
          </a:p>
        </p:txBody>
      </p:sp>
      <p:sp>
        <p:nvSpPr>
          <p:cNvPr id="75" name="TextBox 74"/>
          <p:cNvSpPr txBox="1"/>
          <p:nvPr/>
        </p:nvSpPr>
        <p:spPr>
          <a:xfrm>
            <a:off x="1728604" y="1544771"/>
            <a:ext cx="10131413" cy="1015663"/>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Una vez realizado el sistema informático de inventarios de las materias primas del presente proyecto, se tiene la información necesaria y suficiente para la toma de decisiones.</a:t>
            </a:r>
            <a:endParaRPr lang="id-ID" sz="2000" b="1" dirty="0">
              <a:latin typeface="Arial" panose="020B0604020202020204" pitchFamily="34" charset="0"/>
              <a:cs typeface="Arial" panose="020B0604020202020204" pitchFamily="34" charset="0"/>
            </a:endParaRPr>
          </a:p>
        </p:txBody>
      </p:sp>
      <p:sp>
        <p:nvSpPr>
          <p:cNvPr id="84" name="Round Same Side Corner Rectangle 83"/>
          <p:cNvSpPr/>
          <p:nvPr/>
        </p:nvSpPr>
        <p:spPr>
          <a:xfrm rot="10800000" flipH="1">
            <a:off x="1647371" y="2698338"/>
            <a:ext cx="54849" cy="662532"/>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85" name="TextBox 84"/>
          <p:cNvSpPr txBox="1"/>
          <p:nvPr/>
        </p:nvSpPr>
        <p:spPr>
          <a:xfrm>
            <a:off x="1713911" y="2652063"/>
            <a:ext cx="10130861" cy="707886"/>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El objetivo del proyecto se logró realizar correctamente debido a que se pueden registrar las entradas, salidas y analizar los reportes correspondientes correctamente.</a:t>
            </a:r>
            <a:endParaRPr lang="id-ID" b="1" dirty="0">
              <a:latin typeface="Arial" panose="020B0604020202020204" pitchFamily="34" charset="0"/>
              <a:cs typeface="Arial" panose="020B0604020202020204" pitchFamily="34" charset="0"/>
            </a:endParaRPr>
          </a:p>
        </p:txBody>
      </p:sp>
      <p:sp>
        <p:nvSpPr>
          <p:cNvPr id="87" name="Round Same Side Corner Rectangle 86"/>
          <p:cNvSpPr/>
          <p:nvPr/>
        </p:nvSpPr>
        <p:spPr>
          <a:xfrm rot="10800000" flipH="1">
            <a:off x="1647371" y="3575296"/>
            <a:ext cx="54849" cy="662532"/>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88" name="TextBox 87"/>
          <p:cNvSpPr txBox="1"/>
          <p:nvPr/>
        </p:nvSpPr>
        <p:spPr>
          <a:xfrm>
            <a:off x="1702220" y="3576736"/>
            <a:ext cx="10142552" cy="707886"/>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Se logro reducir los tiempos y una distribución eficiente debido al buen manejo de información que genera el sistema.</a:t>
            </a:r>
            <a:endParaRPr lang="id-ID" sz="2000" b="1" dirty="0">
              <a:latin typeface="Arial" panose="020B0604020202020204" pitchFamily="34" charset="0"/>
              <a:cs typeface="Arial" panose="020B0604020202020204" pitchFamily="34" charset="0"/>
            </a:endParaRPr>
          </a:p>
        </p:txBody>
      </p:sp>
      <p:sp>
        <p:nvSpPr>
          <p:cNvPr id="82" name="Round Same Side Corner Rectangle 81"/>
          <p:cNvSpPr/>
          <p:nvPr/>
        </p:nvSpPr>
        <p:spPr>
          <a:xfrm rot="10800000" flipH="1">
            <a:off x="1649924" y="4501893"/>
            <a:ext cx="54849" cy="66253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83" name="TextBox 82"/>
          <p:cNvSpPr txBox="1"/>
          <p:nvPr/>
        </p:nvSpPr>
        <p:spPr>
          <a:xfrm>
            <a:off x="1731158" y="4613115"/>
            <a:ext cx="9803115" cy="707886"/>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La interfaz del sistema es clara, sencilla y de uso fácil, para que el usuario lo maneje eficientemente.</a:t>
            </a:r>
            <a:endParaRPr lang="id-ID" sz="2000" b="1" dirty="0">
              <a:latin typeface="Arial" panose="020B0604020202020204" pitchFamily="34" charset="0"/>
              <a:cs typeface="Arial" panose="020B0604020202020204" pitchFamily="34" charset="0"/>
            </a:endParaRPr>
          </a:p>
        </p:txBody>
      </p:sp>
      <p:sp>
        <p:nvSpPr>
          <p:cNvPr id="90" name="Round Same Side Corner Rectangle 89"/>
          <p:cNvSpPr/>
          <p:nvPr/>
        </p:nvSpPr>
        <p:spPr>
          <a:xfrm rot="10800000" flipH="1">
            <a:off x="1648442" y="5400258"/>
            <a:ext cx="54849" cy="662532"/>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91" name="TextBox 90"/>
          <p:cNvSpPr txBox="1"/>
          <p:nvPr/>
        </p:nvSpPr>
        <p:spPr>
          <a:xfrm>
            <a:off x="1715948" y="5472545"/>
            <a:ext cx="10115095" cy="400110"/>
          </a:xfrm>
          <a:prstGeom prst="rect">
            <a:avLst/>
          </a:prstGeom>
          <a:noFill/>
        </p:spPr>
        <p:txBody>
          <a:bodyPr wrap="square" rtlCol="0">
            <a:spAutoFit/>
          </a:bodyPr>
          <a:lstStyle/>
          <a:p>
            <a:r>
              <a:rPr lang="es-MX" sz="2000" dirty="0">
                <a:latin typeface="Arial" panose="020B0604020202020204" pitchFamily="34" charset="0"/>
                <a:cs typeface="Arial" panose="020B0604020202020204" pitchFamily="34" charset="0"/>
              </a:rPr>
              <a:t>El uso de la metodología scrum ayudo bastante al desarrollo del sistema.</a:t>
            </a:r>
            <a:endParaRPr lang="id-ID" sz="1600" b="1" dirty="0">
              <a:latin typeface="Lato Regular"/>
              <a:cs typeface="Lato Regular"/>
            </a:endParaRPr>
          </a:p>
        </p:txBody>
      </p:sp>
      <p:sp>
        <p:nvSpPr>
          <p:cNvPr id="96" name="TextBox 95"/>
          <p:cNvSpPr txBox="1"/>
          <p:nvPr/>
        </p:nvSpPr>
        <p:spPr>
          <a:xfrm>
            <a:off x="1005824" y="2532157"/>
            <a:ext cx="526116" cy="900253"/>
          </a:xfrm>
          <a:prstGeom prst="rect">
            <a:avLst/>
          </a:prstGeom>
          <a:noFill/>
        </p:spPr>
        <p:txBody>
          <a:bodyPr wrap="none" lIns="91445" tIns="45723" rIns="91445" bIns="45723" rtlCol="0">
            <a:spAutoFit/>
          </a:bodyPr>
          <a:lstStyle/>
          <a:p>
            <a:r>
              <a:rPr lang="id-ID" sz="5250" b="1" dirty="0">
                <a:latin typeface="Lato Regular"/>
                <a:cs typeface="Lato Regular"/>
              </a:rPr>
              <a:t>2</a:t>
            </a:r>
          </a:p>
        </p:txBody>
      </p:sp>
      <p:sp>
        <p:nvSpPr>
          <p:cNvPr id="97" name="TextBox 96"/>
          <p:cNvSpPr txBox="1"/>
          <p:nvPr/>
        </p:nvSpPr>
        <p:spPr>
          <a:xfrm>
            <a:off x="1002271" y="3388078"/>
            <a:ext cx="526116" cy="900253"/>
          </a:xfrm>
          <a:prstGeom prst="rect">
            <a:avLst/>
          </a:prstGeom>
          <a:noFill/>
        </p:spPr>
        <p:txBody>
          <a:bodyPr wrap="none" lIns="91445" tIns="45723" rIns="91445" bIns="45723" rtlCol="0">
            <a:spAutoFit/>
          </a:bodyPr>
          <a:lstStyle/>
          <a:p>
            <a:r>
              <a:rPr lang="id-ID" sz="5250" b="1" dirty="0">
                <a:latin typeface="Lato Regular"/>
                <a:cs typeface="Lato Regular"/>
              </a:rPr>
              <a:t>3</a:t>
            </a:r>
          </a:p>
        </p:txBody>
      </p:sp>
      <p:sp>
        <p:nvSpPr>
          <p:cNvPr id="98" name="TextBox 97"/>
          <p:cNvSpPr txBox="1"/>
          <p:nvPr/>
        </p:nvSpPr>
        <p:spPr>
          <a:xfrm>
            <a:off x="1013411" y="4334793"/>
            <a:ext cx="526116" cy="900253"/>
          </a:xfrm>
          <a:prstGeom prst="rect">
            <a:avLst/>
          </a:prstGeom>
          <a:noFill/>
        </p:spPr>
        <p:txBody>
          <a:bodyPr wrap="none" lIns="91445" tIns="45723" rIns="91445" bIns="45723" rtlCol="0">
            <a:spAutoFit/>
          </a:bodyPr>
          <a:lstStyle/>
          <a:p>
            <a:r>
              <a:rPr lang="id-ID" sz="5250" b="1" dirty="0">
                <a:latin typeface="Lato Regular"/>
                <a:cs typeface="Lato Regular"/>
              </a:rPr>
              <a:t>4</a:t>
            </a:r>
          </a:p>
        </p:txBody>
      </p:sp>
      <p:sp>
        <p:nvSpPr>
          <p:cNvPr id="99" name="TextBox 98"/>
          <p:cNvSpPr txBox="1"/>
          <p:nvPr/>
        </p:nvSpPr>
        <p:spPr>
          <a:xfrm>
            <a:off x="1013411" y="5222474"/>
            <a:ext cx="526116" cy="900253"/>
          </a:xfrm>
          <a:prstGeom prst="rect">
            <a:avLst/>
          </a:prstGeom>
          <a:noFill/>
        </p:spPr>
        <p:txBody>
          <a:bodyPr wrap="none" lIns="91445" tIns="45723" rIns="91445" bIns="45723" rtlCol="0">
            <a:spAutoFit/>
          </a:bodyPr>
          <a:lstStyle/>
          <a:p>
            <a:r>
              <a:rPr lang="id-ID" sz="5250" b="1" dirty="0">
                <a:latin typeface="Lato Regular"/>
                <a:cs typeface="Lato Regular"/>
              </a:rPr>
              <a:t>5</a:t>
            </a:r>
          </a:p>
        </p:txBody>
      </p:sp>
      <p:sp>
        <p:nvSpPr>
          <p:cNvPr id="2" name="CuadroTexto 1">
            <a:extLst>
              <a:ext uri="{FF2B5EF4-FFF2-40B4-BE49-F238E27FC236}">
                <a16:creationId xmlns:a16="http://schemas.microsoft.com/office/drawing/2014/main" id="{916BB787-A96C-3541-958B-E740E7C72BAE}"/>
              </a:ext>
            </a:extLst>
          </p:cNvPr>
          <p:cNvSpPr txBox="1"/>
          <p:nvPr/>
        </p:nvSpPr>
        <p:spPr>
          <a:xfrm>
            <a:off x="0" y="5773"/>
            <a:ext cx="12192000" cy="982448"/>
          </a:xfrm>
          <a:prstGeom prst="rect">
            <a:avLst/>
          </a:prstGeom>
          <a:solidFill>
            <a:schemeClr val="tx1">
              <a:lumMod val="75000"/>
              <a:lumOff val="25000"/>
            </a:schemeClr>
          </a:solidFill>
        </p:spPr>
        <p:txBody>
          <a:bodyPr wrap="square" rtlCol="0">
            <a:spAutoFit/>
          </a:bodyPr>
          <a:lstStyle/>
          <a:p>
            <a:pPr algn="ctr">
              <a:lnSpc>
                <a:spcPct val="150000"/>
              </a:lnSpc>
            </a:pPr>
            <a:r>
              <a:rPr lang="es-BO" sz="4400" b="1" dirty="0">
                <a:solidFill>
                  <a:schemeClr val="bg1"/>
                </a:solidFill>
                <a:latin typeface="Arial" panose="020B0604020202020204" pitchFamily="34" charset="0"/>
                <a:cs typeface="Arial" panose="020B0604020202020204" pitchFamily="34" charset="0"/>
              </a:rPr>
              <a:t>CONCLUSIONES</a:t>
            </a:r>
          </a:p>
        </p:txBody>
      </p:sp>
      <p:sp>
        <p:nvSpPr>
          <p:cNvPr id="3" name="CuadroTexto 2">
            <a:extLst>
              <a:ext uri="{FF2B5EF4-FFF2-40B4-BE49-F238E27FC236}">
                <a16:creationId xmlns:a16="http://schemas.microsoft.com/office/drawing/2014/main" id="{EB7FC768-0D77-044E-91D7-BF5A3E7D36C7}"/>
              </a:ext>
            </a:extLst>
          </p:cNvPr>
          <p:cNvSpPr txBox="1"/>
          <p:nvPr/>
        </p:nvSpPr>
        <p:spPr>
          <a:xfrm>
            <a:off x="11607963" y="6225463"/>
            <a:ext cx="418704" cy="369332"/>
          </a:xfrm>
          <a:prstGeom prst="rect">
            <a:avLst/>
          </a:prstGeom>
          <a:noFill/>
        </p:spPr>
        <p:txBody>
          <a:bodyPr wrap="none" rtlCol="0">
            <a:spAutoFit/>
          </a:bodyPr>
          <a:lstStyle/>
          <a:p>
            <a:fld id="{A41F7E8C-EAC2-A445-A3A6-A878EF91FEBA}" type="slidenum">
              <a:rPr lang="es-BO" smtClean="0">
                <a:solidFill>
                  <a:schemeClr val="bg1"/>
                </a:solidFill>
              </a:rPr>
              <a:t>27</a:t>
            </a:fld>
            <a:endParaRPr lang="es-BO" dirty="0">
              <a:solidFill>
                <a:schemeClr val="bg1"/>
              </a:solidFill>
            </a:endParaRPr>
          </a:p>
        </p:txBody>
      </p:sp>
    </p:spTree>
    <p:extLst>
      <p:ext uri="{BB962C8B-B14F-4D97-AF65-F5344CB8AC3E}">
        <p14:creationId xmlns:p14="http://schemas.microsoft.com/office/powerpoint/2010/main" val="8561737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96"/>
                                        </p:tgtEl>
                                        <p:attrNameLst>
                                          <p:attrName>style.visibility</p:attrName>
                                        </p:attrNameLst>
                                      </p:cBhvr>
                                      <p:to>
                                        <p:strVal val="visible"/>
                                      </p:to>
                                    </p:set>
                                    <p:anim calcmode="lin" valueType="num">
                                      <p:cBhvr>
                                        <p:cTn id="20" dur="500" fill="hold"/>
                                        <p:tgtEl>
                                          <p:spTgt spid="96"/>
                                        </p:tgtEl>
                                        <p:attrNameLst>
                                          <p:attrName>ppt_w</p:attrName>
                                        </p:attrNameLst>
                                      </p:cBhvr>
                                      <p:tavLst>
                                        <p:tav tm="0">
                                          <p:val>
                                            <p:fltVal val="0"/>
                                          </p:val>
                                        </p:tav>
                                        <p:tav tm="100000">
                                          <p:val>
                                            <p:strVal val="#ppt_w"/>
                                          </p:val>
                                        </p:tav>
                                      </p:tavLst>
                                    </p:anim>
                                    <p:anim calcmode="lin" valueType="num">
                                      <p:cBhvr>
                                        <p:cTn id="21" dur="500" fill="hold"/>
                                        <p:tgtEl>
                                          <p:spTgt spid="96"/>
                                        </p:tgtEl>
                                        <p:attrNameLst>
                                          <p:attrName>ppt_h</p:attrName>
                                        </p:attrNameLst>
                                      </p:cBhvr>
                                      <p:tavLst>
                                        <p:tav tm="0">
                                          <p:val>
                                            <p:fltVal val="0"/>
                                          </p:val>
                                        </p:tav>
                                        <p:tav tm="100000">
                                          <p:val>
                                            <p:strVal val="#ppt_h"/>
                                          </p:val>
                                        </p:tav>
                                      </p:tavLst>
                                    </p:anim>
                                    <p:animEffect transition="in" filter="fade">
                                      <p:cBhvr>
                                        <p:cTn id="22" dur="500"/>
                                        <p:tgtEl>
                                          <p:spTgt spid="96"/>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97"/>
                                        </p:tgtEl>
                                        <p:attrNameLst>
                                          <p:attrName>style.visibility</p:attrName>
                                        </p:attrNameLst>
                                      </p:cBhvr>
                                      <p:to>
                                        <p:strVal val="visible"/>
                                      </p:to>
                                    </p:set>
                                    <p:anim calcmode="lin" valueType="num">
                                      <p:cBhvr>
                                        <p:cTn id="33" dur="500" fill="hold"/>
                                        <p:tgtEl>
                                          <p:spTgt spid="97"/>
                                        </p:tgtEl>
                                        <p:attrNameLst>
                                          <p:attrName>ppt_w</p:attrName>
                                        </p:attrNameLst>
                                      </p:cBhvr>
                                      <p:tavLst>
                                        <p:tav tm="0">
                                          <p:val>
                                            <p:fltVal val="0"/>
                                          </p:val>
                                        </p:tav>
                                        <p:tav tm="100000">
                                          <p:val>
                                            <p:strVal val="#ppt_w"/>
                                          </p:val>
                                        </p:tav>
                                      </p:tavLst>
                                    </p:anim>
                                    <p:anim calcmode="lin" valueType="num">
                                      <p:cBhvr>
                                        <p:cTn id="34" dur="500" fill="hold"/>
                                        <p:tgtEl>
                                          <p:spTgt spid="97"/>
                                        </p:tgtEl>
                                        <p:attrNameLst>
                                          <p:attrName>ppt_h</p:attrName>
                                        </p:attrNameLst>
                                      </p:cBhvr>
                                      <p:tavLst>
                                        <p:tav tm="0">
                                          <p:val>
                                            <p:fltVal val="0"/>
                                          </p:val>
                                        </p:tav>
                                        <p:tav tm="100000">
                                          <p:val>
                                            <p:strVal val="#ppt_h"/>
                                          </p:val>
                                        </p:tav>
                                      </p:tavLst>
                                    </p:anim>
                                    <p:animEffect transition="in" filter="fade">
                                      <p:cBhvr>
                                        <p:cTn id="35" dur="500"/>
                                        <p:tgtEl>
                                          <p:spTgt spid="97"/>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fade">
                                      <p:cBhvr>
                                        <p:cTn id="39" dur="500"/>
                                        <p:tgtEl>
                                          <p:spTgt spid="8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98"/>
                                        </p:tgtEl>
                                        <p:attrNameLst>
                                          <p:attrName>style.visibility</p:attrName>
                                        </p:attrNameLst>
                                      </p:cBhvr>
                                      <p:to>
                                        <p:strVal val="visible"/>
                                      </p:to>
                                    </p:set>
                                    <p:anim calcmode="lin" valueType="num">
                                      <p:cBhvr>
                                        <p:cTn id="46" dur="500" fill="hold"/>
                                        <p:tgtEl>
                                          <p:spTgt spid="98"/>
                                        </p:tgtEl>
                                        <p:attrNameLst>
                                          <p:attrName>ppt_w</p:attrName>
                                        </p:attrNameLst>
                                      </p:cBhvr>
                                      <p:tavLst>
                                        <p:tav tm="0">
                                          <p:val>
                                            <p:fltVal val="0"/>
                                          </p:val>
                                        </p:tav>
                                        <p:tav tm="100000">
                                          <p:val>
                                            <p:strVal val="#ppt_w"/>
                                          </p:val>
                                        </p:tav>
                                      </p:tavLst>
                                    </p:anim>
                                    <p:anim calcmode="lin" valueType="num">
                                      <p:cBhvr>
                                        <p:cTn id="47" dur="500" fill="hold"/>
                                        <p:tgtEl>
                                          <p:spTgt spid="98"/>
                                        </p:tgtEl>
                                        <p:attrNameLst>
                                          <p:attrName>ppt_h</p:attrName>
                                        </p:attrNameLst>
                                      </p:cBhvr>
                                      <p:tavLst>
                                        <p:tav tm="0">
                                          <p:val>
                                            <p:fltVal val="0"/>
                                          </p:val>
                                        </p:tav>
                                        <p:tav tm="100000">
                                          <p:val>
                                            <p:strVal val="#ppt_h"/>
                                          </p:val>
                                        </p:tav>
                                      </p:tavLst>
                                    </p:anim>
                                    <p:animEffect transition="in" filter="fade">
                                      <p:cBhvr>
                                        <p:cTn id="48" dur="500"/>
                                        <p:tgtEl>
                                          <p:spTgt spid="9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fade">
                                      <p:cBhvr>
                                        <p:cTn id="55" dur="500"/>
                                        <p:tgtEl>
                                          <p:spTgt spid="83"/>
                                        </p:tgtEl>
                                      </p:cBhvr>
                                    </p:animEffect>
                                  </p:childTnLst>
                                </p:cTn>
                              </p:par>
                            </p:childTnLst>
                          </p:cTn>
                        </p:par>
                        <p:par>
                          <p:cTn id="56" fill="hold">
                            <p:stCondLst>
                              <p:cond delay="4000"/>
                            </p:stCondLst>
                            <p:childTnLst>
                              <p:par>
                                <p:cTn id="57" presetID="53" presetClass="entr" presetSubtype="16" fill="hold" grpId="0" nodeType="afterEffect">
                                  <p:stCondLst>
                                    <p:cond delay="0"/>
                                  </p:stCondLst>
                                  <p:childTnLst>
                                    <p:set>
                                      <p:cBhvr>
                                        <p:cTn id="58" dur="1" fill="hold">
                                          <p:stCondLst>
                                            <p:cond delay="0"/>
                                          </p:stCondLst>
                                        </p:cTn>
                                        <p:tgtEl>
                                          <p:spTgt spid="99"/>
                                        </p:tgtEl>
                                        <p:attrNameLst>
                                          <p:attrName>style.visibility</p:attrName>
                                        </p:attrNameLst>
                                      </p:cBhvr>
                                      <p:to>
                                        <p:strVal val="visible"/>
                                      </p:to>
                                    </p:set>
                                    <p:anim calcmode="lin" valueType="num">
                                      <p:cBhvr>
                                        <p:cTn id="59" dur="500" fill="hold"/>
                                        <p:tgtEl>
                                          <p:spTgt spid="99"/>
                                        </p:tgtEl>
                                        <p:attrNameLst>
                                          <p:attrName>ppt_w</p:attrName>
                                        </p:attrNameLst>
                                      </p:cBhvr>
                                      <p:tavLst>
                                        <p:tav tm="0">
                                          <p:val>
                                            <p:fltVal val="0"/>
                                          </p:val>
                                        </p:tav>
                                        <p:tav tm="100000">
                                          <p:val>
                                            <p:strVal val="#ppt_w"/>
                                          </p:val>
                                        </p:tav>
                                      </p:tavLst>
                                    </p:anim>
                                    <p:anim calcmode="lin" valueType="num">
                                      <p:cBhvr>
                                        <p:cTn id="60" dur="500" fill="hold"/>
                                        <p:tgtEl>
                                          <p:spTgt spid="99"/>
                                        </p:tgtEl>
                                        <p:attrNameLst>
                                          <p:attrName>ppt_h</p:attrName>
                                        </p:attrNameLst>
                                      </p:cBhvr>
                                      <p:tavLst>
                                        <p:tav tm="0">
                                          <p:val>
                                            <p:fltVal val="0"/>
                                          </p:val>
                                        </p:tav>
                                        <p:tav tm="100000">
                                          <p:val>
                                            <p:strVal val="#ppt_h"/>
                                          </p:val>
                                        </p:tav>
                                      </p:tavLst>
                                    </p:anim>
                                    <p:animEffect transition="in" filter="fade">
                                      <p:cBhvr>
                                        <p:cTn id="61" dur="500"/>
                                        <p:tgtEl>
                                          <p:spTgt spid="99"/>
                                        </p:tgtEl>
                                      </p:cBhvr>
                                    </p:animEffect>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500"/>
                                        <p:tgtEl>
                                          <p:spTgt spid="9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p:bldP spid="75" grpId="0"/>
      <p:bldP spid="84" grpId="0" animBg="1"/>
      <p:bldP spid="85" grpId="0"/>
      <p:bldP spid="87" grpId="0" animBg="1"/>
      <p:bldP spid="88" grpId="0"/>
      <p:bldP spid="82" grpId="0" animBg="1"/>
      <p:bldP spid="83" grpId="0"/>
      <p:bldP spid="90" grpId="0" animBg="1"/>
      <p:bldP spid="91" grpId="0"/>
      <p:bldP spid="96" grpId="0"/>
      <p:bldP spid="97" grpId="0"/>
      <p:bldP spid="98" grpId="0"/>
      <p:bldP spid="9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 Same Side Corner Rectangle 32"/>
          <p:cNvSpPr/>
          <p:nvPr/>
        </p:nvSpPr>
        <p:spPr>
          <a:xfrm rot="10800000" flipH="1">
            <a:off x="1648854" y="1833393"/>
            <a:ext cx="54849" cy="66253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38" name="TextBox 37"/>
          <p:cNvSpPr txBox="1"/>
          <p:nvPr/>
        </p:nvSpPr>
        <p:spPr>
          <a:xfrm>
            <a:off x="1016964" y="1652282"/>
            <a:ext cx="526116" cy="900253"/>
          </a:xfrm>
          <a:prstGeom prst="rect">
            <a:avLst/>
          </a:prstGeom>
          <a:noFill/>
        </p:spPr>
        <p:txBody>
          <a:bodyPr wrap="none" lIns="91445" tIns="45723" rIns="91445" bIns="45723" rtlCol="0">
            <a:spAutoFit/>
          </a:bodyPr>
          <a:lstStyle/>
          <a:p>
            <a:r>
              <a:rPr lang="id-ID" sz="5250" b="1" dirty="0">
                <a:latin typeface="Lato Regular"/>
                <a:cs typeface="Lato Regular"/>
              </a:rPr>
              <a:t>6</a:t>
            </a:r>
          </a:p>
        </p:txBody>
      </p:sp>
      <p:sp>
        <p:nvSpPr>
          <p:cNvPr id="75" name="TextBox 74"/>
          <p:cNvSpPr txBox="1"/>
          <p:nvPr/>
        </p:nvSpPr>
        <p:spPr>
          <a:xfrm>
            <a:off x="1725051" y="1627224"/>
            <a:ext cx="10131413" cy="830997"/>
          </a:xfrm>
          <a:prstGeom prst="rect">
            <a:avLst/>
          </a:prstGeom>
          <a:noFill/>
        </p:spPr>
        <p:txBody>
          <a:bodyPr wrap="square" rtlCol="0">
            <a:spAutoFit/>
          </a:bodyPr>
          <a:lstStyle/>
          <a:p>
            <a:pPr algn="just"/>
            <a:r>
              <a:rPr lang="es-MX" sz="2400" dirty="0">
                <a:latin typeface="Arial" panose="020B0604020202020204" pitchFamily="34" charset="0"/>
                <a:cs typeface="Arial" panose="020B0604020202020204" pitchFamily="34" charset="0"/>
              </a:rPr>
              <a:t>Se logro reducir el error humano con el uso correcto del sistema de inventarios.</a:t>
            </a:r>
            <a:endParaRPr lang="id-ID" sz="2400" b="1"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916BB787-A96C-3541-958B-E740E7C72BAE}"/>
              </a:ext>
            </a:extLst>
          </p:cNvPr>
          <p:cNvSpPr txBox="1"/>
          <p:nvPr/>
        </p:nvSpPr>
        <p:spPr>
          <a:xfrm>
            <a:off x="0" y="5773"/>
            <a:ext cx="12192000" cy="982448"/>
          </a:xfrm>
          <a:prstGeom prst="rect">
            <a:avLst/>
          </a:prstGeom>
          <a:solidFill>
            <a:schemeClr val="tx1">
              <a:lumMod val="75000"/>
              <a:lumOff val="25000"/>
            </a:schemeClr>
          </a:solidFill>
        </p:spPr>
        <p:txBody>
          <a:bodyPr wrap="square" rtlCol="0">
            <a:spAutoFit/>
          </a:bodyPr>
          <a:lstStyle/>
          <a:p>
            <a:pPr algn="ctr">
              <a:lnSpc>
                <a:spcPct val="150000"/>
              </a:lnSpc>
            </a:pPr>
            <a:r>
              <a:rPr lang="es-BO" sz="4400" b="1" dirty="0">
                <a:solidFill>
                  <a:schemeClr val="bg1"/>
                </a:solidFill>
                <a:latin typeface="Arial" panose="020B0604020202020204" pitchFamily="34" charset="0"/>
                <a:cs typeface="Arial" panose="020B0604020202020204" pitchFamily="34" charset="0"/>
              </a:rPr>
              <a:t>CONCLUSIONES</a:t>
            </a:r>
          </a:p>
        </p:txBody>
      </p:sp>
      <p:sp>
        <p:nvSpPr>
          <p:cNvPr id="3" name="CuadroTexto 2">
            <a:extLst>
              <a:ext uri="{FF2B5EF4-FFF2-40B4-BE49-F238E27FC236}">
                <a16:creationId xmlns:a16="http://schemas.microsoft.com/office/drawing/2014/main" id="{52576947-6786-0D4F-997B-6C39B4FE214F}"/>
              </a:ext>
            </a:extLst>
          </p:cNvPr>
          <p:cNvSpPr txBox="1"/>
          <p:nvPr/>
        </p:nvSpPr>
        <p:spPr>
          <a:xfrm>
            <a:off x="11647112" y="6256733"/>
            <a:ext cx="418704" cy="369332"/>
          </a:xfrm>
          <a:prstGeom prst="rect">
            <a:avLst/>
          </a:prstGeom>
          <a:noFill/>
        </p:spPr>
        <p:txBody>
          <a:bodyPr wrap="none" rtlCol="0">
            <a:spAutoFit/>
          </a:bodyPr>
          <a:lstStyle/>
          <a:p>
            <a:fld id="{5D24384E-3DDF-6E4D-8774-48538C82029E}" type="slidenum">
              <a:rPr lang="es-BO" smtClean="0">
                <a:solidFill>
                  <a:schemeClr val="bg1"/>
                </a:solidFill>
              </a:rPr>
              <a:t>28</a:t>
            </a:fld>
            <a:endParaRPr lang="es-BO" dirty="0">
              <a:solidFill>
                <a:schemeClr val="bg1"/>
              </a:solidFill>
            </a:endParaRPr>
          </a:p>
        </p:txBody>
      </p:sp>
    </p:spTree>
    <p:extLst>
      <p:ext uri="{BB962C8B-B14F-4D97-AF65-F5344CB8AC3E}">
        <p14:creationId xmlns:p14="http://schemas.microsoft.com/office/powerpoint/2010/main" val="8073532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p:bldP spid="7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 Same Side Corner Rectangle 32"/>
          <p:cNvSpPr/>
          <p:nvPr/>
        </p:nvSpPr>
        <p:spPr>
          <a:xfrm rot="10800000" flipH="1">
            <a:off x="1648854" y="1833393"/>
            <a:ext cx="54849" cy="66253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38" name="TextBox 37"/>
          <p:cNvSpPr txBox="1"/>
          <p:nvPr/>
        </p:nvSpPr>
        <p:spPr>
          <a:xfrm>
            <a:off x="1016964" y="1652282"/>
            <a:ext cx="526116" cy="900253"/>
          </a:xfrm>
          <a:prstGeom prst="rect">
            <a:avLst/>
          </a:prstGeom>
          <a:noFill/>
        </p:spPr>
        <p:txBody>
          <a:bodyPr wrap="none" lIns="91445" tIns="45723" rIns="91445" bIns="45723" rtlCol="0">
            <a:spAutoFit/>
          </a:bodyPr>
          <a:lstStyle/>
          <a:p>
            <a:r>
              <a:rPr lang="id-ID" sz="5250" b="1" dirty="0">
                <a:latin typeface="Lato Regular"/>
                <a:cs typeface="Lato Regular"/>
              </a:rPr>
              <a:t>1</a:t>
            </a:r>
          </a:p>
        </p:txBody>
      </p:sp>
      <p:sp>
        <p:nvSpPr>
          <p:cNvPr id="75" name="TextBox 74"/>
          <p:cNvSpPr txBox="1"/>
          <p:nvPr/>
        </p:nvSpPr>
        <p:spPr>
          <a:xfrm>
            <a:off x="1728604" y="1544771"/>
            <a:ext cx="10131413" cy="707886"/>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Al ser este un sistema para recabar información, se recomienda al usuario que maneje el sistema, para registrar las entradas y salidas exactamente.</a:t>
            </a:r>
            <a:endParaRPr lang="id-ID" sz="2000" b="1" dirty="0">
              <a:latin typeface="Arial" panose="020B0604020202020204" pitchFamily="34" charset="0"/>
              <a:cs typeface="Arial" panose="020B0604020202020204" pitchFamily="34" charset="0"/>
            </a:endParaRPr>
          </a:p>
        </p:txBody>
      </p:sp>
      <p:sp>
        <p:nvSpPr>
          <p:cNvPr id="84" name="Round Same Side Corner Rectangle 83"/>
          <p:cNvSpPr/>
          <p:nvPr/>
        </p:nvSpPr>
        <p:spPr>
          <a:xfrm rot="10800000" flipH="1">
            <a:off x="1647371" y="2698338"/>
            <a:ext cx="54849" cy="662532"/>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85" name="TextBox 84"/>
          <p:cNvSpPr txBox="1"/>
          <p:nvPr/>
        </p:nvSpPr>
        <p:spPr>
          <a:xfrm>
            <a:off x="1713911" y="2652063"/>
            <a:ext cx="10130861" cy="400110"/>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Se recomienda capacitar a los usuarios para un buen uso del sistema.</a:t>
            </a:r>
            <a:endParaRPr lang="id-ID" sz="2000" b="1" dirty="0">
              <a:latin typeface="Arial" panose="020B0604020202020204" pitchFamily="34" charset="0"/>
              <a:cs typeface="Arial" panose="020B0604020202020204" pitchFamily="34" charset="0"/>
            </a:endParaRPr>
          </a:p>
        </p:txBody>
      </p:sp>
      <p:sp>
        <p:nvSpPr>
          <p:cNvPr id="87" name="Round Same Side Corner Rectangle 86"/>
          <p:cNvSpPr/>
          <p:nvPr/>
        </p:nvSpPr>
        <p:spPr>
          <a:xfrm rot="10800000" flipH="1">
            <a:off x="1647371" y="3575296"/>
            <a:ext cx="54849" cy="662532"/>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88" name="TextBox 87"/>
          <p:cNvSpPr txBox="1"/>
          <p:nvPr/>
        </p:nvSpPr>
        <p:spPr>
          <a:xfrm>
            <a:off x="1702220" y="3576736"/>
            <a:ext cx="10142552" cy="400110"/>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Se recomienda tener cuidado al momento de eliminar productos, proveedores, usuarios.</a:t>
            </a:r>
            <a:endParaRPr lang="id-ID" sz="2000" b="1" dirty="0">
              <a:latin typeface="Arial" panose="020B0604020202020204" pitchFamily="34" charset="0"/>
              <a:cs typeface="Arial" panose="020B0604020202020204" pitchFamily="34" charset="0"/>
            </a:endParaRPr>
          </a:p>
        </p:txBody>
      </p:sp>
      <p:sp>
        <p:nvSpPr>
          <p:cNvPr id="82" name="Round Same Side Corner Rectangle 81"/>
          <p:cNvSpPr/>
          <p:nvPr/>
        </p:nvSpPr>
        <p:spPr>
          <a:xfrm rot="10800000" flipH="1">
            <a:off x="1649924" y="4501893"/>
            <a:ext cx="54849" cy="66253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90" name="Round Same Side Corner Rectangle 89"/>
          <p:cNvSpPr/>
          <p:nvPr/>
        </p:nvSpPr>
        <p:spPr>
          <a:xfrm rot="10800000" flipH="1">
            <a:off x="1648442" y="5400258"/>
            <a:ext cx="54849" cy="662532"/>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91" name="TextBox 90"/>
          <p:cNvSpPr txBox="1"/>
          <p:nvPr/>
        </p:nvSpPr>
        <p:spPr>
          <a:xfrm>
            <a:off x="1674795" y="4449416"/>
            <a:ext cx="10115095" cy="707886"/>
          </a:xfrm>
          <a:prstGeom prst="rect">
            <a:avLst/>
          </a:prstGeom>
          <a:noFill/>
        </p:spPr>
        <p:txBody>
          <a:bodyPr wrap="square" rtlCol="0">
            <a:spAutoFit/>
          </a:bodyPr>
          <a:lstStyle/>
          <a:p>
            <a:pPr algn="just"/>
            <a:r>
              <a:rPr lang="es-MX" sz="2000" dirty="0">
                <a:latin typeface="Arial" panose="020B0604020202020204" pitchFamily="34" charset="0"/>
                <a:cs typeface="Arial" panose="020B0604020202020204" pitchFamily="34" charset="0"/>
              </a:rPr>
              <a:t>Se recomienda realizar las tablas de la base de datos detalladamente para evitar problemas con las relaciones al momento de desarrollar el sistema.</a:t>
            </a:r>
            <a:endParaRPr lang="ja-JP" altLang="en-US" sz="2000" dirty="0">
              <a:latin typeface="Arial" panose="020B0604020202020204" pitchFamily="34" charset="0"/>
              <a:cs typeface="Arial" panose="020B0604020202020204" pitchFamily="34" charset="0"/>
            </a:endParaRPr>
          </a:p>
        </p:txBody>
      </p:sp>
      <p:sp>
        <p:nvSpPr>
          <p:cNvPr id="96" name="TextBox 95"/>
          <p:cNvSpPr txBox="1"/>
          <p:nvPr/>
        </p:nvSpPr>
        <p:spPr>
          <a:xfrm>
            <a:off x="1005824" y="2532157"/>
            <a:ext cx="526116" cy="900253"/>
          </a:xfrm>
          <a:prstGeom prst="rect">
            <a:avLst/>
          </a:prstGeom>
          <a:noFill/>
        </p:spPr>
        <p:txBody>
          <a:bodyPr wrap="none" lIns="91445" tIns="45723" rIns="91445" bIns="45723" rtlCol="0">
            <a:spAutoFit/>
          </a:bodyPr>
          <a:lstStyle/>
          <a:p>
            <a:r>
              <a:rPr lang="id-ID" sz="5250" b="1" dirty="0">
                <a:latin typeface="Lato Regular"/>
                <a:cs typeface="Lato Regular"/>
              </a:rPr>
              <a:t>2</a:t>
            </a:r>
          </a:p>
        </p:txBody>
      </p:sp>
      <p:sp>
        <p:nvSpPr>
          <p:cNvPr id="97" name="TextBox 96"/>
          <p:cNvSpPr txBox="1"/>
          <p:nvPr/>
        </p:nvSpPr>
        <p:spPr>
          <a:xfrm>
            <a:off x="1002271" y="3388078"/>
            <a:ext cx="526116" cy="900253"/>
          </a:xfrm>
          <a:prstGeom prst="rect">
            <a:avLst/>
          </a:prstGeom>
          <a:noFill/>
        </p:spPr>
        <p:txBody>
          <a:bodyPr wrap="none" lIns="91445" tIns="45723" rIns="91445" bIns="45723" rtlCol="0">
            <a:spAutoFit/>
          </a:bodyPr>
          <a:lstStyle/>
          <a:p>
            <a:r>
              <a:rPr lang="id-ID" sz="5250" b="1" dirty="0">
                <a:latin typeface="Lato Regular"/>
                <a:cs typeface="Lato Regular"/>
              </a:rPr>
              <a:t>3</a:t>
            </a:r>
          </a:p>
        </p:txBody>
      </p:sp>
      <p:sp>
        <p:nvSpPr>
          <p:cNvPr id="98" name="TextBox 97"/>
          <p:cNvSpPr txBox="1"/>
          <p:nvPr/>
        </p:nvSpPr>
        <p:spPr>
          <a:xfrm>
            <a:off x="1013411" y="4334793"/>
            <a:ext cx="526116" cy="900253"/>
          </a:xfrm>
          <a:prstGeom prst="rect">
            <a:avLst/>
          </a:prstGeom>
          <a:noFill/>
        </p:spPr>
        <p:txBody>
          <a:bodyPr wrap="none" lIns="91445" tIns="45723" rIns="91445" bIns="45723" rtlCol="0">
            <a:spAutoFit/>
          </a:bodyPr>
          <a:lstStyle/>
          <a:p>
            <a:r>
              <a:rPr lang="id-ID" sz="5250" b="1" dirty="0">
                <a:latin typeface="Lato Regular"/>
                <a:cs typeface="Lato Regular"/>
              </a:rPr>
              <a:t>4</a:t>
            </a:r>
          </a:p>
        </p:txBody>
      </p:sp>
      <p:sp>
        <p:nvSpPr>
          <p:cNvPr id="99" name="TextBox 98"/>
          <p:cNvSpPr txBox="1"/>
          <p:nvPr/>
        </p:nvSpPr>
        <p:spPr>
          <a:xfrm>
            <a:off x="1013411" y="5222474"/>
            <a:ext cx="526116" cy="900253"/>
          </a:xfrm>
          <a:prstGeom prst="rect">
            <a:avLst/>
          </a:prstGeom>
          <a:noFill/>
        </p:spPr>
        <p:txBody>
          <a:bodyPr wrap="none" lIns="91445" tIns="45723" rIns="91445" bIns="45723" rtlCol="0">
            <a:spAutoFit/>
          </a:bodyPr>
          <a:lstStyle/>
          <a:p>
            <a:r>
              <a:rPr lang="id-ID" sz="5250" b="1" dirty="0">
                <a:latin typeface="Lato Regular"/>
                <a:cs typeface="Lato Regular"/>
              </a:rPr>
              <a:t>5</a:t>
            </a:r>
          </a:p>
        </p:txBody>
      </p:sp>
      <p:sp>
        <p:nvSpPr>
          <p:cNvPr id="2" name="CuadroTexto 1">
            <a:extLst>
              <a:ext uri="{FF2B5EF4-FFF2-40B4-BE49-F238E27FC236}">
                <a16:creationId xmlns:a16="http://schemas.microsoft.com/office/drawing/2014/main" id="{916BB787-A96C-3541-958B-E740E7C72BAE}"/>
              </a:ext>
            </a:extLst>
          </p:cNvPr>
          <p:cNvSpPr txBox="1"/>
          <p:nvPr/>
        </p:nvSpPr>
        <p:spPr>
          <a:xfrm>
            <a:off x="0" y="5773"/>
            <a:ext cx="12192000" cy="982448"/>
          </a:xfrm>
          <a:prstGeom prst="rect">
            <a:avLst/>
          </a:prstGeom>
          <a:solidFill>
            <a:schemeClr val="tx1">
              <a:lumMod val="75000"/>
              <a:lumOff val="25000"/>
            </a:schemeClr>
          </a:solidFill>
        </p:spPr>
        <p:txBody>
          <a:bodyPr wrap="square" rtlCol="0">
            <a:spAutoFit/>
          </a:bodyPr>
          <a:lstStyle/>
          <a:p>
            <a:pPr algn="ctr">
              <a:lnSpc>
                <a:spcPct val="150000"/>
              </a:lnSpc>
            </a:pPr>
            <a:r>
              <a:rPr lang="es-BO" sz="4400" b="1" dirty="0">
                <a:solidFill>
                  <a:schemeClr val="bg1"/>
                </a:solidFill>
                <a:latin typeface="Arial" panose="020B0604020202020204" pitchFamily="34" charset="0"/>
                <a:cs typeface="Arial" panose="020B0604020202020204" pitchFamily="34" charset="0"/>
              </a:rPr>
              <a:t>RECOMENDACIONES</a:t>
            </a:r>
          </a:p>
        </p:txBody>
      </p:sp>
      <p:sp>
        <p:nvSpPr>
          <p:cNvPr id="3" name="CuadroTexto 2">
            <a:extLst>
              <a:ext uri="{FF2B5EF4-FFF2-40B4-BE49-F238E27FC236}">
                <a16:creationId xmlns:a16="http://schemas.microsoft.com/office/drawing/2014/main" id="{875AECC5-5BB5-3F4E-A49E-6D76F9E20B35}"/>
              </a:ext>
            </a:extLst>
          </p:cNvPr>
          <p:cNvSpPr txBox="1"/>
          <p:nvPr/>
        </p:nvSpPr>
        <p:spPr>
          <a:xfrm>
            <a:off x="11607963" y="6337758"/>
            <a:ext cx="418704" cy="369332"/>
          </a:xfrm>
          <a:prstGeom prst="rect">
            <a:avLst/>
          </a:prstGeom>
          <a:noFill/>
        </p:spPr>
        <p:txBody>
          <a:bodyPr wrap="none" rtlCol="0">
            <a:spAutoFit/>
          </a:bodyPr>
          <a:lstStyle/>
          <a:p>
            <a:fld id="{E4C9B76D-53A6-A04C-AE7D-ADC3C01262DA}" type="slidenum">
              <a:rPr lang="es-BO" smtClean="0">
                <a:solidFill>
                  <a:schemeClr val="bg1"/>
                </a:solidFill>
              </a:rPr>
              <a:t>29</a:t>
            </a:fld>
            <a:endParaRPr lang="es-BO" dirty="0">
              <a:solidFill>
                <a:schemeClr val="bg1"/>
              </a:solidFill>
            </a:endParaRPr>
          </a:p>
        </p:txBody>
      </p:sp>
      <p:sp>
        <p:nvSpPr>
          <p:cNvPr id="19" name="TextBox 74">
            <a:extLst>
              <a:ext uri="{FF2B5EF4-FFF2-40B4-BE49-F238E27FC236}">
                <a16:creationId xmlns:a16="http://schemas.microsoft.com/office/drawing/2014/main" id="{912C2530-7BEE-1742-9FFD-FEDADCB253D5}"/>
              </a:ext>
            </a:extLst>
          </p:cNvPr>
          <p:cNvSpPr txBox="1"/>
          <p:nvPr/>
        </p:nvSpPr>
        <p:spPr>
          <a:xfrm>
            <a:off x="1647371" y="5400258"/>
            <a:ext cx="10131413" cy="707886"/>
          </a:xfrm>
          <a:prstGeom prst="rect">
            <a:avLst/>
          </a:prstGeom>
          <a:noFill/>
        </p:spPr>
        <p:txBody>
          <a:bodyPr wrap="square" rtlCol="0">
            <a:spAutoFit/>
          </a:bodyPr>
          <a:lstStyle/>
          <a:p>
            <a:pPr algn="just"/>
            <a:r>
              <a:rPr lang="es-ES_tradnl" sz="2000" dirty="0">
                <a:latin typeface="Arial" panose="020B0604020202020204" pitchFamily="34" charset="0"/>
                <a:cs typeface="Arial" panose="020B0604020202020204" pitchFamily="34" charset="0"/>
              </a:rPr>
              <a:t> </a:t>
            </a:r>
            <a:r>
              <a:rPr lang="es-MX" sz="2000" dirty="0">
                <a:latin typeface="Arial" panose="020B0604020202020204" pitchFamily="34" charset="0"/>
                <a:cs typeface="Arial" panose="020B0604020202020204" pitchFamily="34" charset="0"/>
              </a:rPr>
              <a:t>Se recomienda realizar el sistema con bastante tiempo.</a:t>
            </a:r>
            <a:endParaRPr lang="ja-JP" altLang="en-US" sz="2000" dirty="0">
              <a:latin typeface="Arial" panose="020B0604020202020204" pitchFamily="34" charset="0"/>
              <a:cs typeface="Arial" panose="020B0604020202020204" pitchFamily="34" charset="0"/>
            </a:endParaRPr>
          </a:p>
          <a:p>
            <a:endParaRPr lang="id-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77969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96"/>
                                        </p:tgtEl>
                                        <p:attrNameLst>
                                          <p:attrName>style.visibility</p:attrName>
                                        </p:attrNameLst>
                                      </p:cBhvr>
                                      <p:to>
                                        <p:strVal val="visible"/>
                                      </p:to>
                                    </p:set>
                                    <p:anim calcmode="lin" valueType="num">
                                      <p:cBhvr>
                                        <p:cTn id="20" dur="500" fill="hold"/>
                                        <p:tgtEl>
                                          <p:spTgt spid="96"/>
                                        </p:tgtEl>
                                        <p:attrNameLst>
                                          <p:attrName>ppt_w</p:attrName>
                                        </p:attrNameLst>
                                      </p:cBhvr>
                                      <p:tavLst>
                                        <p:tav tm="0">
                                          <p:val>
                                            <p:fltVal val="0"/>
                                          </p:val>
                                        </p:tav>
                                        <p:tav tm="100000">
                                          <p:val>
                                            <p:strVal val="#ppt_w"/>
                                          </p:val>
                                        </p:tav>
                                      </p:tavLst>
                                    </p:anim>
                                    <p:anim calcmode="lin" valueType="num">
                                      <p:cBhvr>
                                        <p:cTn id="21" dur="500" fill="hold"/>
                                        <p:tgtEl>
                                          <p:spTgt spid="96"/>
                                        </p:tgtEl>
                                        <p:attrNameLst>
                                          <p:attrName>ppt_h</p:attrName>
                                        </p:attrNameLst>
                                      </p:cBhvr>
                                      <p:tavLst>
                                        <p:tav tm="0">
                                          <p:val>
                                            <p:fltVal val="0"/>
                                          </p:val>
                                        </p:tav>
                                        <p:tav tm="100000">
                                          <p:val>
                                            <p:strVal val="#ppt_h"/>
                                          </p:val>
                                        </p:tav>
                                      </p:tavLst>
                                    </p:anim>
                                    <p:animEffect transition="in" filter="fade">
                                      <p:cBhvr>
                                        <p:cTn id="22" dur="500"/>
                                        <p:tgtEl>
                                          <p:spTgt spid="96"/>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500"/>
                                        <p:tgtEl>
                                          <p:spTgt spid="8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97"/>
                                        </p:tgtEl>
                                        <p:attrNameLst>
                                          <p:attrName>style.visibility</p:attrName>
                                        </p:attrNameLst>
                                      </p:cBhvr>
                                      <p:to>
                                        <p:strVal val="visible"/>
                                      </p:to>
                                    </p:set>
                                    <p:anim calcmode="lin" valueType="num">
                                      <p:cBhvr>
                                        <p:cTn id="33" dur="500" fill="hold"/>
                                        <p:tgtEl>
                                          <p:spTgt spid="97"/>
                                        </p:tgtEl>
                                        <p:attrNameLst>
                                          <p:attrName>ppt_w</p:attrName>
                                        </p:attrNameLst>
                                      </p:cBhvr>
                                      <p:tavLst>
                                        <p:tav tm="0">
                                          <p:val>
                                            <p:fltVal val="0"/>
                                          </p:val>
                                        </p:tav>
                                        <p:tav tm="100000">
                                          <p:val>
                                            <p:strVal val="#ppt_w"/>
                                          </p:val>
                                        </p:tav>
                                      </p:tavLst>
                                    </p:anim>
                                    <p:anim calcmode="lin" valueType="num">
                                      <p:cBhvr>
                                        <p:cTn id="34" dur="500" fill="hold"/>
                                        <p:tgtEl>
                                          <p:spTgt spid="97"/>
                                        </p:tgtEl>
                                        <p:attrNameLst>
                                          <p:attrName>ppt_h</p:attrName>
                                        </p:attrNameLst>
                                      </p:cBhvr>
                                      <p:tavLst>
                                        <p:tav tm="0">
                                          <p:val>
                                            <p:fltVal val="0"/>
                                          </p:val>
                                        </p:tav>
                                        <p:tav tm="100000">
                                          <p:val>
                                            <p:strVal val="#ppt_h"/>
                                          </p:val>
                                        </p:tav>
                                      </p:tavLst>
                                    </p:anim>
                                    <p:animEffect transition="in" filter="fade">
                                      <p:cBhvr>
                                        <p:cTn id="35" dur="500"/>
                                        <p:tgtEl>
                                          <p:spTgt spid="97"/>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fade">
                                      <p:cBhvr>
                                        <p:cTn id="39" dur="500"/>
                                        <p:tgtEl>
                                          <p:spTgt spid="8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500"/>
                                        <p:tgtEl>
                                          <p:spTgt spid="88"/>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98"/>
                                        </p:tgtEl>
                                        <p:attrNameLst>
                                          <p:attrName>style.visibility</p:attrName>
                                        </p:attrNameLst>
                                      </p:cBhvr>
                                      <p:to>
                                        <p:strVal val="visible"/>
                                      </p:to>
                                    </p:set>
                                    <p:anim calcmode="lin" valueType="num">
                                      <p:cBhvr>
                                        <p:cTn id="46" dur="500" fill="hold"/>
                                        <p:tgtEl>
                                          <p:spTgt spid="98"/>
                                        </p:tgtEl>
                                        <p:attrNameLst>
                                          <p:attrName>ppt_w</p:attrName>
                                        </p:attrNameLst>
                                      </p:cBhvr>
                                      <p:tavLst>
                                        <p:tav tm="0">
                                          <p:val>
                                            <p:fltVal val="0"/>
                                          </p:val>
                                        </p:tav>
                                        <p:tav tm="100000">
                                          <p:val>
                                            <p:strVal val="#ppt_w"/>
                                          </p:val>
                                        </p:tav>
                                      </p:tavLst>
                                    </p:anim>
                                    <p:anim calcmode="lin" valueType="num">
                                      <p:cBhvr>
                                        <p:cTn id="47" dur="500" fill="hold"/>
                                        <p:tgtEl>
                                          <p:spTgt spid="98"/>
                                        </p:tgtEl>
                                        <p:attrNameLst>
                                          <p:attrName>ppt_h</p:attrName>
                                        </p:attrNameLst>
                                      </p:cBhvr>
                                      <p:tavLst>
                                        <p:tav tm="0">
                                          <p:val>
                                            <p:fltVal val="0"/>
                                          </p:val>
                                        </p:tav>
                                        <p:tav tm="100000">
                                          <p:val>
                                            <p:strVal val="#ppt_h"/>
                                          </p:val>
                                        </p:tav>
                                      </p:tavLst>
                                    </p:anim>
                                    <p:animEffect transition="in" filter="fade">
                                      <p:cBhvr>
                                        <p:cTn id="48" dur="500"/>
                                        <p:tgtEl>
                                          <p:spTgt spid="9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99"/>
                                        </p:tgtEl>
                                        <p:attrNameLst>
                                          <p:attrName>style.visibility</p:attrName>
                                        </p:attrNameLst>
                                      </p:cBhvr>
                                      <p:to>
                                        <p:strVal val="visible"/>
                                      </p:to>
                                    </p:set>
                                    <p:anim calcmode="lin" valueType="num">
                                      <p:cBhvr>
                                        <p:cTn id="56" dur="500" fill="hold"/>
                                        <p:tgtEl>
                                          <p:spTgt spid="99"/>
                                        </p:tgtEl>
                                        <p:attrNameLst>
                                          <p:attrName>ppt_w</p:attrName>
                                        </p:attrNameLst>
                                      </p:cBhvr>
                                      <p:tavLst>
                                        <p:tav tm="0">
                                          <p:val>
                                            <p:fltVal val="0"/>
                                          </p:val>
                                        </p:tav>
                                        <p:tav tm="100000">
                                          <p:val>
                                            <p:strVal val="#ppt_w"/>
                                          </p:val>
                                        </p:tav>
                                      </p:tavLst>
                                    </p:anim>
                                    <p:anim calcmode="lin" valueType="num">
                                      <p:cBhvr>
                                        <p:cTn id="57" dur="500" fill="hold"/>
                                        <p:tgtEl>
                                          <p:spTgt spid="99"/>
                                        </p:tgtEl>
                                        <p:attrNameLst>
                                          <p:attrName>ppt_h</p:attrName>
                                        </p:attrNameLst>
                                      </p:cBhvr>
                                      <p:tavLst>
                                        <p:tav tm="0">
                                          <p:val>
                                            <p:fltVal val="0"/>
                                          </p:val>
                                        </p:tav>
                                        <p:tav tm="100000">
                                          <p:val>
                                            <p:strVal val="#ppt_h"/>
                                          </p:val>
                                        </p:tav>
                                      </p:tavLst>
                                    </p:anim>
                                    <p:animEffect transition="in" filter="fade">
                                      <p:cBhvr>
                                        <p:cTn id="58" dur="500"/>
                                        <p:tgtEl>
                                          <p:spTgt spid="99"/>
                                        </p:tgtEl>
                                      </p:cBhvr>
                                    </p:animEffect>
                                  </p:childTnLst>
                                </p:cTn>
                              </p:par>
                            </p:childTnLst>
                          </p:cTn>
                        </p:par>
                        <p:par>
                          <p:cTn id="59" fill="hold">
                            <p:stCondLst>
                              <p:cond delay="4500"/>
                            </p:stCondLst>
                            <p:childTnLst>
                              <p:par>
                                <p:cTn id="60" presetID="10" presetClass="entr" presetSubtype="0" fill="hold" grpId="0" nodeType="after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fade">
                                      <p:cBhvr>
                                        <p:cTn id="65" dur="500"/>
                                        <p:tgtEl>
                                          <p:spTgt spid="9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p:bldP spid="75" grpId="0"/>
      <p:bldP spid="84" grpId="0" animBg="1"/>
      <p:bldP spid="85" grpId="0"/>
      <p:bldP spid="87" grpId="0" animBg="1"/>
      <p:bldP spid="88" grpId="0"/>
      <p:bldP spid="82" grpId="0" animBg="1"/>
      <p:bldP spid="90" grpId="0" animBg="1"/>
      <p:bldP spid="91" grpId="0"/>
      <p:bldP spid="96" grpId="0"/>
      <p:bldP spid="97" grpId="0"/>
      <p:bldP spid="98" grpId="0"/>
      <p:bldP spid="99"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ción de número de diapositiva 2">
            <a:extLst>
              <a:ext uri="{FF2B5EF4-FFF2-40B4-BE49-F238E27FC236}">
                <a16:creationId xmlns:a16="http://schemas.microsoft.com/office/drawing/2014/main" id="{7D6C22D1-7CAA-A448-808C-7DC4985914C2}"/>
              </a:ext>
            </a:extLst>
          </p:cNvPr>
          <p:cNvSpPr>
            <a:spLocks noGrp="1"/>
          </p:cNvSpPr>
          <p:nvPr>
            <p:ph type="sldNum" sz="quarter" idx="11"/>
          </p:nvPr>
        </p:nvSpPr>
        <p:spPr/>
        <p:txBody>
          <a:bodyPr/>
          <a:lstStyle/>
          <a:p>
            <a:fld id="{E6459DFB-86F3-43FA-8567-2EA6E426AE90}" type="slidenum">
              <a:rPr lang="ja-JP" altLang="en-US" smtClean="0"/>
              <a:pPr/>
              <a:t>3</a:t>
            </a:fld>
            <a:endParaRPr lang="ja-JP" altLang="en-US"/>
          </a:p>
        </p:txBody>
      </p:sp>
      <p:sp>
        <p:nvSpPr>
          <p:cNvPr id="4" name="Título 3">
            <a:extLst>
              <a:ext uri="{FF2B5EF4-FFF2-40B4-BE49-F238E27FC236}">
                <a16:creationId xmlns:a16="http://schemas.microsoft.com/office/drawing/2014/main" id="{ADA238BF-C722-1347-9A92-5C273E36AC2D}"/>
              </a:ext>
            </a:extLst>
          </p:cNvPr>
          <p:cNvSpPr>
            <a:spLocks noGrp="1"/>
          </p:cNvSpPr>
          <p:nvPr>
            <p:ph type="title"/>
          </p:nvPr>
        </p:nvSpPr>
        <p:spPr/>
        <p:txBody>
          <a:bodyPr/>
          <a:lstStyle/>
          <a:p>
            <a:r>
              <a:rPr lang="es-BO" b="1" dirty="0">
                <a:latin typeface="Arial" panose="020B0604020202020204" pitchFamily="34" charset="0"/>
                <a:cs typeface="Arial" panose="020B0604020202020204" pitchFamily="34" charset="0"/>
              </a:rPr>
              <a:t>ANTECEDENTES</a:t>
            </a:r>
            <a:endParaRPr lang="es-BO" dirty="0"/>
          </a:p>
        </p:txBody>
      </p:sp>
      <p:sp>
        <p:nvSpPr>
          <p:cNvPr id="5" name="Marcador de posición de texto 4">
            <a:extLst>
              <a:ext uri="{FF2B5EF4-FFF2-40B4-BE49-F238E27FC236}">
                <a16:creationId xmlns:a16="http://schemas.microsoft.com/office/drawing/2014/main" id="{F896C8BB-41FD-3F49-B8D6-09BB71D62B5A}"/>
              </a:ext>
            </a:extLst>
          </p:cNvPr>
          <p:cNvSpPr>
            <a:spLocks noGrp="1"/>
          </p:cNvSpPr>
          <p:nvPr>
            <p:ph type="body" sz="quarter" idx="20"/>
          </p:nvPr>
        </p:nvSpPr>
        <p:spPr>
          <a:xfrm>
            <a:off x="411497" y="2368150"/>
            <a:ext cx="2636770" cy="1678917"/>
          </a:xfrm>
        </p:spPr>
        <p:txBody>
          <a:bodyPr/>
          <a:lstStyle/>
          <a:p>
            <a:pPr algn="just">
              <a:lnSpc>
                <a:spcPct val="100000"/>
              </a:lnSpc>
            </a:pPr>
            <a:r>
              <a:rPr lang="es-ES_tradnl" sz="2000" dirty="0">
                <a:solidFill>
                  <a:schemeClr val="tx1"/>
                </a:solidFill>
                <a:latin typeface="Arial" panose="020B0604020202020204" pitchFamily="34" charset="0"/>
                <a:cs typeface="Arial" panose="020B0604020202020204" pitchFamily="34" charset="0"/>
              </a:rPr>
              <a:t>El negocio de comida rápida ha tenido un gran crecimiento en el mundo.</a:t>
            </a:r>
          </a:p>
          <a:p>
            <a:pPr algn="just"/>
            <a:endParaRPr lang="es-BO" dirty="0"/>
          </a:p>
        </p:txBody>
      </p:sp>
      <p:sp>
        <p:nvSpPr>
          <p:cNvPr id="7" name="Marcador de posición de texto 6">
            <a:extLst>
              <a:ext uri="{FF2B5EF4-FFF2-40B4-BE49-F238E27FC236}">
                <a16:creationId xmlns:a16="http://schemas.microsoft.com/office/drawing/2014/main" id="{28CA7AF8-8110-054C-86EC-0D93FA712665}"/>
              </a:ext>
            </a:extLst>
          </p:cNvPr>
          <p:cNvSpPr>
            <a:spLocks noGrp="1"/>
          </p:cNvSpPr>
          <p:nvPr>
            <p:ph type="body" sz="quarter" idx="24"/>
          </p:nvPr>
        </p:nvSpPr>
        <p:spPr>
          <a:xfrm>
            <a:off x="3246908" y="2081541"/>
            <a:ext cx="2798292" cy="2252133"/>
          </a:xfrm>
        </p:spPr>
        <p:txBody>
          <a:bodyPr/>
          <a:lstStyle/>
          <a:p>
            <a:pPr algn="just">
              <a:lnSpc>
                <a:spcPct val="100000"/>
              </a:lnSpc>
            </a:pPr>
            <a:r>
              <a:rPr lang="es-MX" sz="2000" dirty="0">
                <a:solidFill>
                  <a:schemeClr val="tx1"/>
                </a:solidFill>
                <a:latin typeface="Arial" panose="020B0604020202020204" pitchFamily="34" charset="0"/>
                <a:cs typeface="Arial" panose="020B0604020202020204" pitchFamily="34" charset="0"/>
              </a:rPr>
              <a:t>Los sistemas de inventarios son necesarios hoy en día para facilitar a las empresas a registrar las entradas y salidas.</a:t>
            </a:r>
            <a:endParaRPr lang="es-BO" sz="2000" dirty="0">
              <a:solidFill>
                <a:schemeClr val="tx1"/>
              </a:solidFill>
              <a:latin typeface="Arial" panose="020B0604020202020204" pitchFamily="34" charset="0"/>
              <a:cs typeface="Arial" panose="020B0604020202020204" pitchFamily="34" charset="0"/>
            </a:endParaRPr>
          </a:p>
          <a:p>
            <a:endParaRPr lang="es-BO" dirty="0"/>
          </a:p>
        </p:txBody>
      </p:sp>
      <p:sp>
        <p:nvSpPr>
          <p:cNvPr id="9" name="Marcador de posición de texto 8">
            <a:extLst>
              <a:ext uri="{FF2B5EF4-FFF2-40B4-BE49-F238E27FC236}">
                <a16:creationId xmlns:a16="http://schemas.microsoft.com/office/drawing/2014/main" id="{BAEAADB7-10E4-1A41-B43B-D4D37CA3221F}"/>
              </a:ext>
            </a:extLst>
          </p:cNvPr>
          <p:cNvSpPr>
            <a:spLocks noGrp="1"/>
          </p:cNvSpPr>
          <p:nvPr>
            <p:ph type="body" sz="quarter" idx="26"/>
          </p:nvPr>
        </p:nvSpPr>
        <p:spPr>
          <a:xfrm>
            <a:off x="6187841" y="2248407"/>
            <a:ext cx="2680222" cy="2474783"/>
          </a:xfrm>
        </p:spPr>
        <p:txBody>
          <a:bodyPr/>
          <a:lstStyle/>
          <a:p>
            <a:pPr algn="just"/>
            <a:r>
              <a:rPr lang="es-ES" sz="2000" dirty="0">
                <a:solidFill>
                  <a:schemeClr val="tx1"/>
                </a:solidFill>
                <a:latin typeface="Arial" panose="020B0604020202020204" pitchFamily="34" charset="0"/>
                <a:cs typeface="Arial" panose="020B0604020202020204" pitchFamily="34" charset="0"/>
              </a:rPr>
              <a:t>Pollos Anghy también dedicada al rubro de la comida rápida, actualmente cuenta con una casa matriz y tres sucursales.</a:t>
            </a:r>
            <a:endParaRPr lang="es-BO" sz="2000" dirty="0">
              <a:solidFill>
                <a:schemeClr val="tx1"/>
              </a:solidFill>
            </a:endParaRPr>
          </a:p>
          <a:p>
            <a:endParaRPr lang="es-BO" dirty="0"/>
          </a:p>
        </p:txBody>
      </p:sp>
      <p:sp>
        <p:nvSpPr>
          <p:cNvPr id="11" name="Marcador de posición de texto 10">
            <a:extLst>
              <a:ext uri="{FF2B5EF4-FFF2-40B4-BE49-F238E27FC236}">
                <a16:creationId xmlns:a16="http://schemas.microsoft.com/office/drawing/2014/main" id="{05619474-E254-8846-8F15-8F8D75F14B3D}"/>
              </a:ext>
            </a:extLst>
          </p:cNvPr>
          <p:cNvSpPr>
            <a:spLocks noGrp="1"/>
          </p:cNvSpPr>
          <p:nvPr>
            <p:ph type="body" sz="quarter" idx="28"/>
          </p:nvPr>
        </p:nvSpPr>
        <p:spPr>
          <a:xfrm>
            <a:off x="9010704" y="2262824"/>
            <a:ext cx="2673781" cy="2813450"/>
          </a:xfrm>
        </p:spPr>
        <p:txBody>
          <a:bodyPr/>
          <a:lstStyle/>
          <a:p>
            <a:pPr algn="just">
              <a:lnSpc>
                <a:spcPct val="100000"/>
              </a:lnSpc>
            </a:pPr>
            <a:r>
              <a:rPr lang="es-ES_tradnl" sz="2000" dirty="0">
                <a:solidFill>
                  <a:schemeClr val="tx1"/>
                </a:solidFill>
                <a:latin typeface="Arial" panose="020B0604020202020204" pitchFamily="34" charset="0"/>
                <a:cs typeface="Arial" panose="020B0604020202020204" pitchFamily="34" charset="0"/>
              </a:rPr>
              <a:t>Pollos </a:t>
            </a:r>
            <a:r>
              <a:rPr lang="es-ES_tradnl" sz="2000" dirty="0" err="1">
                <a:solidFill>
                  <a:schemeClr val="tx1"/>
                </a:solidFill>
                <a:latin typeface="Arial" panose="020B0604020202020204" pitchFamily="34" charset="0"/>
                <a:cs typeface="Arial" panose="020B0604020202020204" pitchFamily="34" charset="0"/>
              </a:rPr>
              <a:t>Anghy</a:t>
            </a:r>
            <a:r>
              <a:rPr lang="es-ES_tradnl" sz="2000" dirty="0">
                <a:solidFill>
                  <a:schemeClr val="tx1"/>
                </a:solidFill>
                <a:latin typeface="Arial" panose="020B0604020202020204" pitchFamily="34" charset="0"/>
                <a:cs typeface="Arial" panose="020B0604020202020204" pitchFamily="34" charset="0"/>
              </a:rPr>
              <a:t> debido a que cada vez mas va creciendo y siendo conocido, necesita registrar una cantidad enorme de productos.</a:t>
            </a:r>
            <a:endParaRPr lang="es-BO" dirty="0"/>
          </a:p>
        </p:txBody>
      </p:sp>
    </p:spTree>
    <p:extLst>
      <p:ext uri="{BB962C8B-B14F-4D97-AF65-F5344CB8AC3E}">
        <p14:creationId xmlns:p14="http://schemas.microsoft.com/office/powerpoint/2010/main" val="1774157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 Same Side Corner Rectangle 32"/>
          <p:cNvSpPr/>
          <p:nvPr/>
        </p:nvSpPr>
        <p:spPr>
          <a:xfrm rot="10800000" flipH="1">
            <a:off x="1648854" y="1833393"/>
            <a:ext cx="54849" cy="66253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38" name="TextBox 37"/>
          <p:cNvSpPr txBox="1"/>
          <p:nvPr/>
        </p:nvSpPr>
        <p:spPr>
          <a:xfrm>
            <a:off x="1016964" y="1652282"/>
            <a:ext cx="526116" cy="900253"/>
          </a:xfrm>
          <a:prstGeom prst="rect">
            <a:avLst/>
          </a:prstGeom>
          <a:noFill/>
        </p:spPr>
        <p:txBody>
          <a:bodyPr wrap="none" lIns="91445" tIns="45723" rIns="91445" bIns="45723" rtlCol="0">
            <a:spAutoFit/>
          </a:bodyPr>
          <a:lstStyle/>
          <a:p>
            <a:r>
              <a:rPr lang="id-ID" sz="5250" b="1" dirty="0">
                <a:latin typeface="Lato Regular"/>
                <a:cs typeface="Lato Regular"/>
              </a:rPr>
              <a:t>6</a:t>
            </a:r>
          </a:p>
        </p:txBody>
      </p:sp>
      <p:sp>
        <p:nvSpPr>
          <p:cNvPr id="84" name="Round Same Side Corner Rectangle 83"/>
          <p:cNvSpPr/>
          <p:nvPr/>
        </p:nvSpPr>
        <p:spPr>
          <a:xfrm rot="10800000" flipH="1">
            <a:off x="1648853" y="3274575"/>
            <a:ext cx="54849" cy="662532"/>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Lato Light"/>
            </a:endParaRPr>
          </a:p>
        </p:txBody>
      </p:sp>
      <p:sp>
        <p:nvSpPr>
          <p:cNvPr id="85" name="TextBox 84"/>
          <p:cNvSpPr txBox="1"/>
          <p:nvPr/>
        </p:nvSpPr>
        <p:spPr>
          <a:xfrm>
            <a:off x="1809476" y="1810716"/>
            <a:ext cx="10130861" cy="1200329"/>
          </a:xfrm>
          <a:prstGeom prst="rect">
            <a:avLst/>
          </a:prstGeom>
          <a:noFill/>
        </p:spPr>
        <p:txBody>
          <a:bodyPr wrap="square" rtlCol="0">
            <a:spAutoFit/>
          </a:bodyPr>
          <a:lstStyle/>
          <a:p>
            <a:r>
              <a:rPr lang="es-MX" sz="2400" dirty="0">
                <a:latin typeface="Arial" panose="020B0604020202020204" pitchFamily="34" charset="0"/>
                <a:cs typeface="Arial" panose="020B0604020202020204" pitchFamily="34" charset="0"/>
              </a:rPr>
              <a:t>Se recomienda precaución durante la programación, debido a que una sola línea de código puede llegar a tomar horas encontrarla y solucionarla.</a:t>
            </a:r>
            <a:endParaRPr lang="id-ID" sz="2400" b="1" dirty="0">
              <a:latin typeface="Arial" panose="020B0604020202020204" pitchFamily="34" charset="0"/>
              <a:cs typeface="Arial" panose="020B0604020202020204" pitchFamily="34" charset="0"/>
            </a:endParaRPr>
          </a:p>
        </p:txBody>
      </p:sp>
      <p:sp>
        <p:nvSpPr>
          <p:cNvPr id="88" name="TextBox 87"/>
          <p:cNvSpPr txBox="1"/>
          <p:nvPr/>
        </p:nvSpPr>
        <p:spPr>
          <a:xfrm>
            <a:off x="1700219" y="3223362"/>
            <a:ext cx="10142552" cy="830997"/>
          </a:xfrm>
          <a:prstGeom prst="rect">
            <a:avLst/>
          </a:prstGeom>
          <a:noFill/>
        </p:spPr>
        <p:txBody>
          <a:bodyPr wrap="square" rtlCol="0">
            <a:spAutoFit/>
          </a:bodyPr>
          <a:lstStyle/>
          <a:p>
            <a:pPr algn="just"/>
            <a:r>
              <a:rPr lang="es-MX" sz="2400" dirty="0">
                <a:latin typeface="Arial" panose="020B0604020202020204" pitchFamily="34" charset="0"/>
                <a:cs typeface="Arial" panose="020B0604020202020204" pitchFamily="34" charset="0"/>
              </a:rPr>
              <a:t>Se recomienda tener aprecio y cariño a la programación para que el desarrollo del sistema no sea tan agotador.</a:t>
            </a:r>
            <a:endParaRPr lang="es-BO" sz="2400" dirty="0"/>
          </a:p>
        </p:txBody>
      </p:sp>
      <p:sp>
        <p:nvSpPr>
          <p:cNvPr id="96" name="TextBox 95"/>
          <p:cNvSpPr txBox="1"/>
          <p:nvPr/>
        </p:nvSpPr>
        <p:spPr>
          <a:xfrm>
            <a:off x="1016964" y="3216596"/>
            <a:ext cx="526116" cy="900253"/>
          </a:xfrm>
          <a:prstGeom prst="rect">
            <a:avLst/>
          </a:prstGeom>
          <a:noFill/>
        </p:spPr>
        <p:txBody>
          <a:bodyPr wrap="none" lIns="91445" tIns="45723" rIns="91445" bIns="45723" rtlCol="0">
            <a:spAutoFit/>
          </a:bodyPr>
          <a:lstStyle/>
          <a:p>
            <a:r>
              <a:rPr lang="id-ID" sz="5250" b="1" dirty="0">
                <a:latin typeface="Lato Regular"/>
                <a:cs typeface="Lato Regular"/>
              </a:rPr>
              <a:t>7</a:t>
            </a:r>
          </a:p>
        </p:txBody>
      </p:sp>
      <p:sp>
        <p:nvSpPr>
          <p:cNvPr id="2" name="CuadroTexto 1">
            <a:extLst>
              <a:ext uri="{FF2B5EF4-FFF2-40B4-BE49-F238E27FC236}">
                <a16:creationId xmlns:a16="http://schemas.microsoft.com/office/drawing/2014/main" id="{916BB787-A96C-3541-958B-E740E7C72BAE}"/>
              </a:ext>
            </a:extLst>
          </p:cNvPr>
          <p:cNvSpPr txBox="1"/>
          <p:nvPr/>
        </p:nvSpPr>
        <p:spPr>
          <a:xfrm>
            <a:off x="0" y="5773"/>
            <a:ext cx="12192000" cy="982448"/>
          </a:xfrm>
          <a:prstGeom prst="rect">
            <a:avLst/>
          </a:prstGeom>
          <a:solidFill>
            <a:schemeClr val="tx1">
              <a:lumMod val="75000"/>
              <a:lumOff val="25000"/>
            </a:schemeClr>
          </a:solidFill>
        </p:spPr>
        <p:txBody>
          <a:bodyPr wrap="square" rtlCol="0">
            <a:spAutoFit/>
          </a:bodyPr>
          <a:lstStyle/>
          <a:p>
            <a:pPr algn="ctr">
              <a:lnSpc>
                <a:spcPct val="150000"/>
              </a:lnSpc>
            </a:pPr>
            <a:r>
              <a:rPr lang="es-BO" sz="4400" b="1" dirty="0">
                <a:solidFill>
                  <a:schemeClr val="bg1"/>
                </a:solidFill>
                <a:latin typeface="Arial" panose="020B0604020202020204" pitchFamily="34" charset="0"/>
                <a:cs typeface="Arial" panose="020B0604020202020204" pitchFamily="34" charset="0"/>
              </a:rPr>
              <a:t>RECOMENDACIONES</a:t>
            </a:r>
          </a:p>
        </p:txBody>
      </p:sp>
      <p:sp>
        <p:nvSpPr>
          <p:cNvPr id="3" name="CuadroTexto 2">
            <a:extLst>
              <a:ext uri="{FF2B5EF4-FFF2-40B4-BE49-F238E27FC236}">
                <a16:creationId xmlns:a16="http://schemas.microsoft.com/office/drawing/2014/main" id="{C1840FE1-91D8-7F42-88B2-A1B22950BAF9}"/>
              </a:ext>
            </a:extLst>
          </p:cNvPr>
          <p:cNvSpPr txBox="1"/>
          <p:nvPr/>
        </p:nvSpPr>
        <p:spPr>
          <a:xfrm>
            <a:off x="11594855" y="6286143"/>
            <a:ext cx="418704" cy="369332"/>
          </a:xfrm>
          <a:prstGeom prst="rect">
            <a:avLst/>
          </a:prstGeom>
          <a:noFill/>
        </p:spPr>
        <p:txBody>
          <a:bodyPr wrap="none" rtlCol="0">
            <a:spAutoFit/>
          </a:bodyPr>
          <a:lstStyle/>
          <a:p>
            <a:fld id="{A71B045A-1C83-8D43-B9C1-C71E08986E7E}" type="slidenum">
              <a:rPr lang="es-BO" smtClean="0">
                <a:solidFill>
                  <a:schemeClr val="bg1"/>
                </a:solidFill>
              </a:rPr>
              <a:t>30</a:t>
            </a:fld>
            <a:endParaRPr lang="es-BO" dirty="0">
              <a:solidFill>
                <a:schemeClr val="bg1"/>
              </a:solidFill>
            </a:endParaRPr>
          </a:p>
        </p:txBody>
      </p:sp>
    </p:spTree>
    <p:extLst>
      <p:ext uri="{BB962C8B-B14F-4D97-AF65-F5344CB8AC3E}">
        <p14:creationId xmlns:p14="http://schemas.microsoft.com/office/powerpoint/2010/main" val="34491367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6"/>
                                        </p:tgtEl>
                                        <p:attrNameLst>
                                          <p:attrName>style.visibility</p:attrName>
                                        </p:attrNameLst>
                                      </p:cBhvr>
                                      <p:to>
                                        <p:strVal val="visible"/>
                                      </p:to>
                                    </p:set>
                                    <p:anim calcmode="lin" valueType="num">
                                      <p:cBhvr>
                                        <p:cTn id="17" dur="500" fill="hold"/>
                                        <p:tgtEl>
                                          <p:spTgt spid="96"/>
                                        </p:tgtEl>
                                        <p:attrNameLst>
                                          <p:attrName>ppt_w</p:attrName>
                                        </p:attrNameLst>
                                      </p:cBhvr>
                                      <p:tavLst>
                                        <p:tav tm="0">
                                          <p:val>
                                            <p:fltVal val="0"/>
                                          </p:val>
                                        </p:tav>
                                        <p:tav tm="100000">
                                          <p:val>
                                            <p:strVal val="#ppt_w"/>
                                          </p:val>
                                        </p:tav>
                                      </p:tavLst>
                                    </p:anim>
                                    <p:anim calcmode="lin" valueType="num">
                                      <p:cBhvr>
                                        <p:cTn id="18" dur="500" fill="hold"/>
                                        <p:tgtEl>
                                          <p:spTgt spid="96"/>
                                        </p:tgtEl>
                                        <p:attrNameLst>
                                          <p:attrName>ppt_h</p:attrName>
                                        </p:attrNameLst>
                                      </p:cBhvr>
                                      <p:tavLst>
                                        <p:tav tm="0">
                                          <p:val>
                                            <p:fltVal val="0"/>
                                          </p:val>
                                        </p:tav>
                                        <p:tav tm="100000">
                                          <p:val>
                                            <p:strVal val="#ppt_h"/>
                                          </p:val>
                                        </p:tav>
                                      </p:tavLst>
                                    </p:anim>
                                    <p:animEffect transition="in" filter="fade">
                                      <p:cBhvr>
                                        <p:cTn id="19" dur="500"/>
                                        <p:tgtEl>
                                          <p:spTgt spid="9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fade">
                                      <p:cBhvr>
                                        <p:cTn id="26" dur="500"/>
                                        <p:tgtEl>
                                          <p:spTgt spid="8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8" grpId="0"/>
      <p:bldP spid="84" grpId="0" animBg="1"/>
      <p:bldP spid="85" grpId="0"/>
      <p:bldP spid="88" grpId="0"/>
      <p:bldP spid="9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ctrTitle"/>
          </p:nvPr>
        </p:nvSpPr>
        <p:spPr>
          <a:xfrm>
            <a:off x="984178" y="2597699"/>
            <a:ext cx="10362301" cy="1057333"/>
          </a:xfrm>
        </p:spPr>
        <p:txBody>
          <a:bodyPr/>
          <a:lstStyle/>
          <a:p>
            <a:r>
              <a:rPr kumimoji="1" lang="en-US" altLang="ja-JP" b="1" dirty="0">
                <a:solidFill>
                  <a:schemeClr val="tx1">
                    <a:lumMod val="75000"/>
                    <a:lumOff val="25000"/>
                  </a:schemeClr>
                </a:solidFill>
                <a:latin typeface="+mj-lt"/>
              </a:rPr>
              <a:t>¡</a:t>
            </a:r>
            <a:r>
              <a:rPr lang="en-US" altLang="ja-JP" b="1" dirty="0">
                <a:solidFill>
                  <a:schemeClr val="tx1">
                    <a:lumMod val="75000"/>
                    <a:lumOff val="25000"/>
                  </a:schemeClr>
                </a:solidFill>
                <a:latin typeface="+mj-lt"/>
              </a:rPr>
              <a:t>MUCHAS </a:t>
            </a:r>
            <a:r>
              <a:rPr kumimoji="1" lang="en-US" altLang="ja-JP" b="1" dirty="0">
                <a:solidFill>
                  <a:schemeClr val="tx1">
                    <a:lumMod val="75000"/>
                    <a:lumOff val="25000"/>
                  </a:schemeClr>
                </a:solidFill>
                <a:latin typeface="+mj-lt"/>
              </a:rPr>
              <a:t>GRACIAS!</a:t>
            </a:r>
            <a:endParaRPr kumimoji="1" lang="ja-JP" altLang="en-US" b="1" dirty="0">
              <a:solidFill>
                <a:schemeClr val="tx1">
                  <a:lumMod val="75000"/>
                  <a:lumOff val="25000"/>
                </a:schemeClr>
              </a:solidFill>
              <a:latin typeface="+mj-lt"/>
            </a:endParaRPr>
          </a:p>
        </p:txBody>
      </p:sp>
      <p:pic>
        <p:nvPicPr>
          <p:cNvPr id="4" name="Imagen 3">
            <a:extLst>
              <a:ext uri="{FF2B5EF4-FFF2-40B4-BE49-F238E27FC236}">
                <a16:creationId xmlns:a16="http://schemas.microsoft.com/office/drawing/2014/main" id="{0F320EBD-43B0-453F-882C-EB7341C7C77C}"/>
              </a:ext>
            </a:extLst>
          </p:cNvPr>
          <p:cNvPicPr>
            <a:picLocks noChangeAspect="1"/>
          </p:cNvPicPr>
          <p:nvPr/>
        </p:nvPicPr>
        <p:blipFill>
          <a:blip r:embed="rId2"/>
          <a:stretch>
            <a:fillRect/>
          </a:stretch>
        </p:blipFill>
        <p:spPr>
          <a:xfrm>
            <a:off x="-750962" y="2597699"/>
            <a:ext cx="7260954" cy="4838700"/>
          </a:xfrm>
          <a:prstGeom prst="rect">
            <a:avLst/>
          </a:prstGeom>
        </p:spPr>
      </p:pic>
    </p:spTree>
    <p:extLst>
      <p:ext uri="{BB962C8B-B14F-4D97-AF65-F5344CB8AC3E}">
        <p14:creationId xmlns:p14="http://schemas.microsoft.com/office/powerpoint/2010/main" val="2430535438"/>
      </p:ext>
    </p:extLst>
  </p:cSld>
  <p:clrMapOvr>
    <a:masterClrMapping/>
  </p:clrMapOvr>
  <mc:AlternateContent xmlns:mc="http://schemas.openxmlformats.org/markup-compatibility/2006" xmlns:p14="http://schemas.microsoft.com/office/powerpoint/2010/main">
    <mc:Choice Requires="p14">
      <p:transition spd="slow" p14:dur="1200" advTm="9607">
        <p14:flip dir="r"/>
      </p:transition>
    </mc:Choice>
    <mc:Fallback xmlns="">
      <p:transition spd="slow" advTm="9607">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タイトル 21"/>
          <p:cNvSpPr>
            <a:spLocks noGrp="1"/>
          </p:cNvSpPr>
          <p:nvPr>
            <p:ph type="title"/>
          </p:nvPr>
        </p:nvSpPr>
        <p:spPr/>
        <p:txBody>
          <a:bodyPr>
            <a:normAutofit/>
          </a:bodyPr>
          <a:lstStyle/>
          <a:p>
            <a:r>
              <a:rPr kumimoji="1" lang="en-US" altLang="ja-JP" b="1" dirty="0">
                <a:solidFill>
                  <a:schemeClr val="tx1"/>
                </a:solidFill>
                <a:latin typeface="Arial" panose="020B0604020202020204" pitchFamily="34" charset="0"/>
                <a:cs typeface="Arial" panose="020B0604020202020204" pitchFamily="34" charset="0"/>
              </a:rPr>
              <a:t>ANTECEDENTES</a:t>
            </a:r>
            <a:endParaRPr kumimoji="1" lang="ja-JP" altLang="en-US" b="1" dirty="0">
              <a:solidFill>
                <a:schemeClr val="tx1"/>
              </a:solidFill>
              <a:latin typeface="Arial" panose="020B0604020202020204" pitchFamily="34" charset="0"/>
              <a:cs typeface="Arial" panose="020B0604020202020204" pitchFamily="34" charset="0"/>
            </a:endParaRPr>
          </a:p>
        </p:txBody>
      </p:sp>
      <p:sp>
        <p:nvSpPr>
          <p:cNvPr id="23" name="テキスト プレースホルダー 22"/>
          <p:cNvSpPr>
            <a:spLocks noGrp="1"/>
          </p:cNvSpPr>
          <p:nvPr>
            <p:ph type="body" sz="quarter" idx="13"/>
          </p:nvPr>
        </p:nvSpPr>
        <p:spPr>
          <a:xfrm>
            <a:off x="2111558" y="1028732"/>
            <a:ext cx="10043165" cy="758898"/>
          </a:xfrm>
        </p:spPr>
        <p:txBody>
          <a:bodyPr>
            <a:normAutofit fontScale="85000" lnSpcReduction="10000"/>
          </a:bodyPr>
          <a:lstStyle/>
          <a:p>
            <a:r>
              <a:rPr lang="es-ES" altLang="ja-JP" sz="2133" b="1" i="0" dirty="0">
                <a:solidFill>
                  <a:schemeClr val="tx1"/>
                </a:solidFill>
                <a:latin typeface="Arial" panose="020B0604020202020204" pitchFamily="34" charset="0"/>
                <a:cs typeface="Arial" panose="020B0604020202020204" pitchFamily="34" charset="0"/>
              </a:rPr>
              <a:t>Pollos Anghy es un restaurante de comida rápida dedicada a la venta de pollo a la broaster, spiedo entre otros.</a:t>
            </a:r>
            <a:endParaRPr lang="ja-JP" altLang="en-US" sz="2133" b="1" i="0" dirty="0">
              <a:solidFill>
                <a:schemeClr val="tx1"/>
              </a:solidFill>
              <a:latin typeface="Arial" panose="020B0604020202020204" pitchFamily="34" charset="0"/>
              <a:cs typeface="Arial" panose="020B0604020202020204" pitchFamily="34" charset="0"/>
            </a:endParaRPr>
          </a:p>
        </p:txBody>
      </p:sp>
      <p:sp>
        <p:nvSpPr>
          <p:cNvPr id="24" name="テキスト プレースホルダー 23"/>
          <p:cNvSpPr>
            <a:spLocks noGrp="1"/>
          </p:cNvSpPr>
          <p:nvPr>
            <p:ph type="body" sz="quarter" idx="20"/>
          </p:nvPr>
        </p:nvSpPr>
        <p:spPr>
          <a:xfrm>
            <a:off x="1104213" y="3023163"/>
            <a:ext cx="1629829" cy="480053"/>
          </a:xfrm>
        </p:spPr>
        <p:txBody>
          <a:bodyPr/>
          <a:lstStyle/>
          <a:p>
            <a:r>
              <a:rPr lang="en-US" altLang="ja-JP" sz="2400" b="1" dirty="0">
                <a:latin typeface="Arial" panose="020B0604020202020204" pitchFamily="34" charset="0"/>
                <a:cs typeface="Arial" panose="020B0604020202020204" pitchFamily="34" charset="0"/>
              </a:rPr>
              <a:t>2002</a:t>
            </a:r>
            <a:endParaRPr lang="ja-JP" altLang="en-US" sz="2400" b="1" dirty="0">
              <a:latin typeface="Arial" panose="020B0604020202020204" pitchFamily="34" charset="0"/>
              <a:cs typeface="Arial" panose="020B0604020202020204" pitchFamily="34" charset="0"/>
            </a:endParaRPr>
          </a:p>
        </p:txBody>
      </p:sp>
      <p:sp>
        <p:nvSpPr>
          <p:cNvPr id="25" name="テキスト プレースホルダー 24"/>
          <p:cNvSpPr>
            <a:spLocks noGrp="1"/>
          </p:cNvSpPr>
          <p:nvPr>
            <p:ph type="body" sz="quarter" idx="21"/>
          </p:nvPr>
        </p:nvSpPr>
        <p:spPr>
          <a:xfrm>
            <a:off x="402904" y="2568384"/>
            <a:ext cx="3032446" cy="480053"/>
          </a:xfrm>
        </p:spPr>
        <p:txBody>
          <a:bodyPr/>
          <a:lstStyle/>
          <a:p>
            <a:r>
              <a:rPr lang="en-US" altLang="ja-JP" sz="2400" b="1" dirty="0">
                <a:latin typeface="Arial" panose="020B0604020202020204" pitchFamily="34" charset="0"/>
                <a:cs typeface="Arial" panose="020B0604020202020204" pitchFamily="34" charset="0"/>
              </a:rPr>
              <a:t>Start</a:t>
            </a:r>
            <a:endParaRPr lang="ja-JP" altLang="en-US" sz="2400" b="1" dirty="0">
              <a:latin typeface="Arial" panose="020B0604020202020204" pitchFamily="34" charset="0"/>
              <a:cs typeface="Arial" panose="020B0604020202020204" pitchFamily="34" charset="0"/>
            </a:endParaRPr>
          </a:p>
        </p:txBody>
      </p:sp>
      <p:sp>
        <p:nvSpPr>
          <p:cNvPr id="26" name="テキスト プレースホルダー 25"/>
          <p:cNvSpPr>
            <a:spLocks noGrp="1"/>
          </p:cNvSpPr>
          <p:nvPr>
            <p:ph type="body" sz="quarter" idx="24"/>
          </p:nvPr>
        </p:nvSpPr>
        <p:spPr>
          <a:xfrm>
            <a:off x="402904" y="1730828"/>
            <a:ext cx="3032446" cy="823041"/>
          </a:xfrm>
        </p:spPr>
        <p:txBody>
          <a:bodyPr/>
          <a:lstStyle/>
          <a:p>
            <a:pPr>
              <a:lnSpc>
                <a:spcPct val="100000"/>
              </a:lnSpc>
            </a:pPr>
            <a:r>
              <a:rPr lang="en-US" altLang="ja-JP" sz="2133" dirty="0" err="1">
                <a:solidFill>
                  <a:schemeClr val="tx1"/>
                </a:solidFill>
                <a:latin typeface="Arial" panose="020B0604020202020204" pitchFamily="34" charset="0"/>
                <a:cs typeface="Arial" panose="020B0604020202020204" pitchFamily="34" charset="0"/>
              </a:rPr>
              <a:t>Inauguración</a:t>
            </a:r>
            <a:r>
              <a:rPr lang="en-US" altLang="ja-JP" sz="2133" dirty="0">
                <a:solidFill>
                  <a:schemeClr val="tx1"/>
                </a:solidFill>
                <a:latin typeface="Arial" panose="020B0604020202020204" pitchFamily="34" charset="0"/>
                <a:cs typeface="Arial" panose="020B0604020202020204" pitchFamily="34" charset="0"/>
              </a:rPr>
              <a:t> de </a:t>
            </a:r>
            <a:r>
              <a:rPr lang="en-US" altLang="ja-JP" sz="2133" dirty="0" err="1">
                <a:solidFill>
                  <a:schemeClr val="tx1"/>
                </a:solidFill>
                <a:latin typeface="Arial" panose="020B0604020202020204" pitchFamily="34" charset="0"/>
                <a:cs typeface="Arial" panose="020B0604020202020204" pitchFamily="34" charset="0"/>
              </a:rPr>
              <a:t>Pollos</a:t>
            </a:r>
            <a:r>
              <a:rPr lang="en-US" altLang="ja-JP" sz="2133" dirty="0">
                <a:solidFill>
                  <a:schemeClr val="tx1"/>
                </a:solidFill>
                <a:latin typeface="Arial" panose="020B0604020202020204" pitchFamily="34" charset="0"/>
                <a:cs typeface="Arial" panose="020B0604020202020204" pitchFamily="34" charset="0"/>
              </a:rPr>
              <a:t> Anghy</a:t>
            </a:r>
            <a:endParaRPr lang="ja-JP" altLang="en-US" sz="2133" dirty="0">
              <a:solidFill>
                <a:schemeClr val="tx1"/>
              </a:solidFill>
              <a:latin typeface="Arial" panose="020B0604020202020204" pitchFamily="34" charset="0"/>
              <a:cs typeface="Arial" panose="020B0604020202020204" pitchFamily="34" charset="0"/>
            </a:endParaRPr>
          </a:p>
        </p:txBody>
      </p:sp>
      <p:sp>
        <p:nvSpPr>
          <p:cNvPr id="27" name="テキスト プレースホルダー 26"/>
          <p:cNvSpPr>
            <a:spLocks noGrp="1"/>
          </p:cNvSpPr>
          <p:nvPr>
            <p:ph type="body" sz="quarter" idx="25"/>
          </p:nvPr>
        </p:nvSpPr>
        <p:spPr>
          <a:xfrm>
            <a:off x="3884069" y="3974632"/>
            <a:ext cx="1629829" cy="480053"/>
          </a:xfrm>
        </p:spPr>
        <p:txBody>
          <a:bodyPr/>
          <a:lstStyle/>
          <a:p>
            <a:r>
              <a:rPr lang="en-US" altLang="ja-JP" sz="2400" b="1" dirty="0">
                <a:latin typeface="Arial" panose="020B0604020202020204" pitchFamily="34" charset="0"/>
                <a:cs typeface="Arial" panose="020B0604020202020204" pitchFamily="34" charset="0"/>
              </a:rPr>
              <a:t>2002</a:t>
            </a:r>
            <a:endParaRPr lang="ja-JP" altLang="en-US" sz="2400" b="1" dirty="0">
              <a:latin typeface="Arial" panose="020B0604020202020204" pitchFamily="34" charset="0"/>
              <a:cs typeface="Arial" panose="020B0604020202020204" pitchFamily="34" charset="0"/>
            </a:endParaRPr>
          </a:p>
        </p:txBody>
      </p:sp>
      <p:sp>
        <p:nvSpPr>
          <p:cNvPr id="28" name="テキスト プレースホルダー 27"/>
          <p:cNvSpPr>
            <a:spLocks noGrp="1"/>
          </p:cNvSpPr>
          <p:nvPr>
            <p:ph type="body" sz="quarter" idx="26"/>
          </p:nvPr>
        </p:nvSpPr>
        <p:spPr>
          <a:xfrm>
            <a:off x="3182761" y="4419738"/>
            <a:ext cx="3032446" cy="480053"/>
          </a:xfrm>
        </p:spPr>
        <p:txBody>
          <a:bodyPr/>
          <a:lstStyle/>
          <a:p>
            <a:r>
              <a:rPr lang="en-US" altLang="ja-JP" b="1" dirty="0">
                <a:latin typeface="Arial" panose="020B0604020202020204" pitchFamily="34" charset="0"/>
                <a:cs typeface="Arial" panose="020B0604020202020204" pitchFamily="34" charset="0"/>
              </a:rPr>
              <a:t>Growth</a:t>
            </a:r>
            <a:endParaRPr kumimoji="1" lang="ja-JP" altLang="en-US" b="1" dirty="0">
              <a:latin typeface="Arial" panose="020B0604020202020204" pitchFamily="34" charset="0"/>
              <a:cs typeface="Arial" panose="020B0604020202020204" pitchFamily="34" charset="0"/>
            </a:endParaRPr>
          </a:p>
        </p:txBody>
      </p:sp>
      <p:sp>
        <p:nvSpPr>
          <p:cNvPr id="29" name="テキスト プレースホルダー 28"/>
          <p:cNvSpPr>
            <a:spLocks noGrp="1"/>
          </p:cNvSpPr>
          <p:nvPr>
            <p:ph type="body" sz="quarter" idx="27"/>
          </p:nvPr>
        </p:nvSpPr>
        <p:spPr>
          <a:xfrm>
            <a:off x="3182761" y="5054232"/>
            <a:ext cx="3032446" cy="823041"/>
          </a:xfrm>
        </p:spPr>
        <p:txBody>
          <a:bodyPr/>
          <a:lstStyle/>
          <a:p>
            <a:r>
              <a:rPr lang="en-US" altLang="ja-JP" sz="2133" dirty="0">
                <a:solidFill>
                  <a:schemeClr val="tx1"/>
                </a:solidFill>
                <a:latin typeface="Arial" panose="020B0604020202020204" pitchFamily="34" charset="0"/>
                <a:cs typeface="Arial" panose="020B0604020202020204" pitchFamily="34" charset="0"/>
              </a:rPr>
              <a:t>Apertura de la </a:t>
            </a:r>
            <a:r>
              <a:rPr lang="en-US" altLang="ja-JP" sz="2133" dirty="0" err="1">
                <a:solidFill>
                  <a:schemeClr val="tx1"/>
                </a:solidFill>
                <a:latin typeface="Arial" panose="020B0604020202020204" pitchFamily="34" charset="0"/>
                <a:cs typeface="Arial" panose="020B0604020202020204" pitchFamily="34" charset="0"/>
              </a:rPr>
              <a:t>primera</a:t>
            </a:r>
            <a:r>
              <a:rPr lang="en-US" altLang="ja-JP" sz="2133" dirty="0">
                <a:solidFill>
                  <a:schemeClr val="tx1"/>
                </a:solidFill>
                <a:latin typeface="Arial" panose="020B0604020202020204" pitchFamily="34" charset="0"/>
                <a:cs typeface="Arial" panose="020B0604020202020204" pitchFamily="34" charset="0"/>
              </a:rPr>
              <a:t> </a:t>
            </a:r>
            <a:r>
              <a:rPr lang="en-US" altLang="ja-JP" sz="2133" dirty="0" err="1">
                <a:solidFill>
                  <a:schemeClr val="tx1"/>
                </a:solidFill>
                <a:latin typeface="Arial" panose="020B0604020202020204" pitchFamily="34" charset="0"/>
                <a:cs typeface="Arial" panose="020B0604020202020204" pitchFamily="34" charset="0"/>
              </a:rPr>
              <a:t>sucursal</a:t>
            </a:r>
            <a:r>
              <a:rPr lang="en-US" altLang="ja-JP" sz="2133" dirty="0">
                <a:solidFill>
                  <a:schemeClr val="tx1"/>
                </a:solidFill>
                <a:latin typeface="Arial" panose="020B0604020202020204" pitchFamily="34" charset="0"/>
                <a:cs typeface="Arial" panose="020B0604020202020204" pitchFamily="34" charset="0"/>
              </a:rPr>
              <a:t> de </a:t>
            </a:r>
            <a:r>
              <a:rPr lang="en-US" altLang="ja-JP" sz="2133" dirty="0" err="1">
                <a:solidFill>
                  <a:schemeClr val="tx1"/>
                </a:solidFill>
                <a:latin typeface="Arial" panose="020B0604020202020204" pitchFamily="34" charset="0"/>
                <a:cs typeface="Arial" panose="020B0604020202020204" pitchFamily="34" charset="0"/>
              </a:rPr>
              <a:t>Pollos</a:t>
            </a:r>
            <a:r>
              <a:rPr lang="en-US" altLang="ja-JP" sz="2133" dirty="0">
                <a:solidFill>
                  <a:schemeClr val="tx1"/>
                </a:solidFill>
                <a:latin typeface="Arial" panose="020B0604020202020204" pitchFamily="34" charset="0"/>
                <a:cs typeface="Arial" panose="020B0604020202020204" pitchFamily="34" charset="0"/>
              </a:rPr>
              <a:t> </a:t>
            </a:r>
            <a:r>
              <a:rPr lang="en-US" altLang="ja-JP" sz="2133" dirty="0" err="1">
                <a:solidFill>
                  <a:schemeClr val="tx1"/>
                </a:solidFill>
                <a:latin typeface="Arial" panose="020B0604020202020204" pitchFamily="34" charset="0"/>
                <a:cs typeface="Arial" panose="020B0604020202020204" pitchFamily="34" charset="0"/>
              </a:rPr>
              <a:t>Anghy</a:t>
            </a:r>
            <a:endParaRPr lang="ja-JP" altLang="en-US" sz="2133" dirty="0">
              <a:solidFill>
                <a:schemeClr val="tx1"/>
              </a:solidFill>
              <a:latin typeface="Arial" panose="020B0604020202020204" pitchFamily="34" charset="0"/>
              <a:cs typeface="Arial" panose="020B0604020202020204" pitchFamily="34" charset="0"/>
            </a:endParaRPr>
          </a:p>
        </p:txBody>
      </p:sp>
      <p:sp>
        <p:nvSpPr>
          <p:cNvPr id="30" name="テキスト プレースホルダー 29"/>
          <p:cNvSpPr>
            <a:spLocks noGrp="1"/>
          </p:cNvSpPr>
          <p:nvPr>
            <p:ph type="body" sz="quarter" idx="28"/>
          </p:nvPr>
        </p:nvSpPr>
        <p:spPr>
          <a:xfrm>
            <a:off x="6674578" y="3008648"/>
            <a:ext cx="1629829" cy="480053"/>
          </a:xfrm>
        </p:spPr>
        <p:txBody>
          <a:bodyPr/>
          <a:lstStyle/>
          <a:p>
            <a:r>
              <a:rPr lang="en-US" altLang="ja-JP" sz="2400" b="1" dirty="0">
                <a:latin typeface="Arial" panose="020B0604020202020204" pitchFamily="34" charset="0"/>
                <a:cs typeface="Arial" panose="020B0604020202020204" pitchFamily="34" charset="0"/>
              </a:rPr>
              <a:t>2010</a:t>
            </a:r>
            <a:endParaRPr lang="ja-JP" altLang="en-US" sz="2400" b="1" dirty="0">
              <a:latin typeface="Arial" panose="020B0604020202020204" pitchFamily="34" charset="0"/>
              <a:cs typeface="Arial" panose="020B0604020202020204" pitchFamily="34" charset="0"/>
            </a:endParaRPr>
          </a:p>
        </p:txBody>
      </p:sp>
      <p:sp>
        <p:nvSpPr>
          <p:cNvPr id="31" name="テキスト プレースホルダー 30"/>
          <p:cNvSpPr>
            <a:spLocks noGrp="1"/>
          </p:cNvSpPr>
          <p:nvPr>
            <p:ph type="body" sz="quarter" idx="29"/>
          </p:nvPr>
        </p:nvSpPr>
        <p:spPr>
          <a:xfrm>
            <a:off x="5973270" y="2553869"/>
            <a:ext cx="3032446" cy="480053"/>
          </a:xfrm>
        </p:spPr>
        <p:txBody>
          <a:bodyPr/>
          <a:lstStyle/>
          <a:p>
            <a:r>
              <a:rPr lang="en-US" altLang="ja-JP" sz="2400" b="1" dirty="0">
                <a:latin typeface="Arial" panose="020B0604020202020204" pitchFamily="34" charset="0"/>
                <a:cs typeface="Arial" panose="020B0604020202020204" pitchFamily="34" charset="0"/>
              </a:rPr>
              <a:t>New Office</a:t>
            </a:r>
            <a:endParaRPr lang="ja-JP" altLang="en-US" sz="2400" b="1" dirty="0">
              <a:latin typeface="Arial" panose="020B0604020202020204" pitchFamily="34" charset="0"/>
              <a:cs typeface="Arial" panose="020B0604020202020204" pitchFamily="34" charset="0"/>
            </a:endParaRPr>
          </a:p>
        </p:txBody>
      </p:sp>
      <p:sp>
        <p:nvSpPr>
          <p:cNvPr id="32" name="テキスト プレースホルダー 31"/>
          <p:cNvSpPr>
            <a:spLocks noGrp="1"/>
          </p:cNvSpPr>
          <p:nvPr>
            <p:ph type="body" sz="quarter" idx="30"/>
          </p:nvPr>
        </p:nvSpPr>
        <p:spPr>
          <a:xfrm>
            <a:off x="8477498" y="4912223"/>
            <a:ext cx="3714502" cy="1109638"/>
          </a:xfrm>
        </p:spPr>
        <p:txBody>
          <a:bodyPr/>
          <a:lstStyle/>
          <a:p>
            <a:r>
              <a:rPr lang="es-ES_tradnl" altLang="ja-JP" sz="2133" dirty="0">
                <a:solidFill>
                  <a:schemeClr val="tx1"/>
                </a:solidFill>
                <a:latin typeface="Arial" panose="020B0604020202020204" pitchFamily="34" charset="0"/>
                <a:cs typeface="Arial" panose="020B0604020202020204" pitchFamily="34" charset="0"/>
              </a:rPr>
              <a:t>Apertura de tercera sucursal de Pollos </a:t>
            </a:r>
            <a:r>
              <a:rPr lang="es-ES_tradnl" altLang="ja-JP" sz="2133" dirty="0" err="1">
                <a:solidFill>
                  <a:schemeClr val="tx1"/>
                </a:solidFill>
                <a:latin typeface="Arial" panose="020B0604020202020204" pitchFamily="34" charset="0"/>
                <a:cs typeface="Arial" panose="020B0604020202020204" pitchFamily="34" charset="0"/>
              </a:rPr>
              <a:t>Anghy</a:t>
            </a:r>
            <a:r>
              <a:rPr lang="es-ES_tradnl" altLang="ja-JP" sz="2133" dirty="0">
                <a:solidFill>
                  <a:schemeClr val="tx1"/>
                </a:solidFill>
                <a:latin typeface="Arial" panose="020B0604020202020204" pitchFamily="34" charset="0"/>
                <a:cs typeface="Arial" panose="020B0604020202020204" pitchFamily="34" charset="0"/>
              </a:rPr>
              <a:t>.</a:t>
            </a:r>
          </a:p>
        </p:txBody>
      </p:sp>
      <p:sp>
        <p:nvSpPr>
          <p:cNvPr id="33" name="テキスト プレースホルダー 32"/>
          <p:cNvSpPr>
            <a:spLocks noGrp="1"/>
          </p:cNvSpPr>
          <p:nvPr>
            <p:ph type="body" sz="quarter" idx="31"/>
          </p:nvPr>
        </p:nvSpPr>
        <p:spPr>
          <a:xfrm>
            <a:off x="9477993" y="3939685"/>
            <a:ext cx="1629829" cy="480053"/>
          </a:xfrm>
        </p:spPr>
        <p:txBody>
          <a:bodyPr/>
          <a:lstStyle/>
          <a:p>
            <a:r>
              <a:rPr lang="en-US" altLang="ja-JP" sz="2400" b="1" dirty="0">
                <a:latin typeface="Arial" panose="020B0604020202020204" pitchFamily="34" charset="0"/>
                <a:cs typeface="Arial" panose="020B0604020202020204" pitchFamily="34" charset="0"/>
              </a:rPr>
              <a:t>2014</a:t>
            </a:r>
            <a:endParaRPr lang="ja-JP" altLang="en-US" sz="2400" b="1" dirty="0">
              <a:latin typeface="Arial" panose="020B0604020202020204" pitchFamily="34" charset="0"/>
              <a:cs typeface="Arial" panose="020B0604020202020204" pitchFamily="34" charset="0"/>
            </a:endParaRPr>
          </a:p>
        </p:txBody>
      </p:sp>
      <p:sp>
        <p:nvSpPr>
          <p:cNvPr id="34" name="テキスト プレースホルダー 33"/>
          <p:cNvSpPr>
            <a:spLocks noGrp="1"/>
          </p:cNvSpPr>
          <p:nvPr>
            <p:ph type="body" sz="quarter" idx="32"/>
          </p:nvPr>
        </p:nvSpPr>
        <p:spPr>
          <a:xfrm>
            <a:off x="8776684" y="4419738"/>
            <a:ext cx="3032446" cy="480053"/>
          </a:xfrm>
        </p:spPr>
        <p:txBody>
          <a:bodyPr/>
          <a:lstStyle/>
          <a:p>
            <a:r>
              <a:rPr lang="en-US" altLang="ja-JP" sz="2400" b="1" dirty="0">
                <a:latin typeface="Arial" panose="020B0604020202020204" pitchFamily="34" charset="0"/>
                <a:cs typeface="Arial" panose="020B0604020202020204" pitchFamily="34" charset="0"/>
              </a:rPr>
              <a:t>Close office</a:t>
            </a:r>
            <a:endParaRPr lang="ja-JP" altLang="en-US" sz="2400" b="1" dirty="0">
              <a:latin typeface="Arial" panose="020B0604020202020204" pitchFamily="34" charset="0"/>
              <a:cs typeface="Arial" panose="020B0604020202020204" pitchFamily="34" charset="0"/>
            </a:endParaRPr>
          </a:p>
        </p:txBody>
      </p:sp>
      <p:sp>
        <p:nvSpPr>
          <p:cNvPr id="35" name="テキスト プレースホルダー 34"/>
          <p:cNvSpPr>
            <a:spLocks noGrp="1"/>
          </p:cNvSpPr>
          <p:nvPr>
            <p:ph type="body" sz="quarter" idx="33"/>
          </p:nvPr>
        </p:nvSpPr>
        <p:spPr>
          <a:xfrm>
            <a:off x="5973281" y="1718396"/>
            <a:ext cx="3355976" cy="823041"/>
          </a:xfrm>
        </p:spPr>
        <p:txBody>
          <a:bodyPr/>
          <a:lstStyle/>
          <a:p>
            <a:r>
              <a:rPr lang="es-ES_tradnl" altLang="ja-JP" sz="2133" dirty="0">
                <a:solidFill>
                  <a:schemeClr val="tx1"/>
                </a:solidFill>
                <a:latin typeface="Arial" panose="020B0604020202020204" pitchFamily="34" charset="0"/>
                <a:cs typeface="Arial" panose="020B0604020202020204" pitchFamily="34" charset="0"/>
              </a:rPr>
              <a:t>Apertura de la segunda sucursal de Pollos Anghy.</a:t>
            </a:r>
          </a:p>
        </p:txBody>
      </p:sp>
      <p:sp>
        <p:nvSpPr>
          <p:cNvPr id="5" name="スライド番号プレースホルダー 4"/>
          <p:cNvSpPr>
            <a:spLocks noGrp="1"/>
          </p:cNvSpPr>
          <p:nvPr>
            <p:ph type="sldNum" sz="quarter" idx="11"/>
          </p:nvPr>
        </p:nvSpPr>
        <p:spPr>
          <a:xfrm>
            <a:off x="11435106" y="6288526"/>
            <a:ext cx="720142" cy="365125"/>
          </a:xfrm>
        </p:spPr>
        <p:txBody>
          <a:bodyPr/>
          <a:lstStyle/>
          <a:p>
            <a:fld id="{E6459DFB-86F3-43FA-8567-2EA6E426AE90}" type="slidenum">
              <a:rPr lang="ja-JP" altLang="en-US" smtClean="0"/>
              <a:pPr/>
              <a:t>4</a:t>
            </a:fld>
            <a:endParaRPr lang="ja-JP" altLang="en-US"/>
          </a:p>
        </p:txBody>
      </p:sp>
    </p:spTree>
    <p:extLst>
      <p:ext uri="{BB962C8B-B14F-4D97-AF65-F5344CB8AC3E}">
        <p14:creationId xmlns:p14="http://schemas.microsoft.com/office/powerpoint/2010/main" val="847544526"/>
      </p:ext>
    </p:extLst>
  </p:cSld>
  <p:clrMapOvr>
    <a:masterClrMapping/>
  </p:clrMapOvr>
  <p:transition spd="slow" advTm="13060">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34658199-D265-E144-9F8C-4D44C3C579ED}"/>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ackgroundRemoval t="2308" b="98462" l="4580" r="96031">
                        <a14:foregroundMark x1="77252" y1="6667" x2="77252" y2="6667"/>
                        <a14:foregroundMark x1="77252" y1="6667" x2="77252" y2="6667"/>
                        <a14:foregroundMark x1="77710" y1="2564" x2="77710" y2="2564"/>
                        <a14:foregroundMark x1="96031" y1="69231" x2="96031" y2="69231"/>
                        <a14:foregroundMark x1="48092" y1="98205" x2="48092" y2="98205"/>
                        <a14:foregroundMark x1="36641" y1="98462" x2="36641" y2="98462"/>
                        <a14:foregroundMark x1="8702" y1="70769" x2="8702" y2="70769"/>
                        <a14:foregroundMark x1="12214" y1="63590" x2="12214" y2="63590"/>
                        <a14:foregroundMark x1="29313" y1="33846" x2="29313" y2="33846"/>
                        <a14:foregroundMark x1="27023" y1="35641" x2="27023" y2="35641"/>
                        <a14:foregroundMark x1="24885" y1="30000" x2="24885" y2="30000"/>
                        <a14:foregroundMark x1="33282" y1="34872" x2="33282" y2="34872"/>
                        <a14:foregroundMark x1="32366" y1="33077" x2="32366" y2="33077"/>
                        <a14:foregroundMark x1="4885" y1="72051" x2="4885" y2="72051"/>
                        <a14:foregroundMark x1="8702" y1="70000" x2="8702" y2="70000"/>
                        <a14:foregroundMark x1="5954" y1="69231" x2="5954" y2="69231"/>
                        <a14:foregroundMark x1="12366" y1="62821" x2="12366" y2="62821"/>
                        <a14:foregroundMark x1="11756" y1="61538" x2="11756" y2="61538"/>
                        <a14:foregroundMark x1="4580" y1="72051" x2="4580" y2="72051"/>
                        <a14:foregroundMark x1="35267" y1="33077" x2="23817" y2="33333"/>
                        <a14:foregroundMark x1="23817" y1="33333" x2="23359" y2="37436"/>
                        <a14:foregroundMark x1="24580" y1="30769" x2="36336" y2="33590"/>
                        <a14:foregroundMark x1="36336" y1="33590" x2="25191" y2="52051"/>
                        <a14:foregroundMark x1="25191" y1="52051" x2="25191" y2="52051"/>
                        <a14:foregroundMark x1="34809" y1="46667" x2="28550" y2="30000"/>
                        <a14:foregroundMark x1="28550" y1="30000" x2="28244" y2="30000"/>
                        <a14:foregroundMark x1="30534" y1="28718" x2="30534" y2="28718"/>
                        <a14:foregroundMark x1="30534" y1="27179" x2="30534" y2="27179"/>
                        <a14:foregroundMark x1="29771" y1="27436" x2="29771" y2="27436"/>
                        <a14:foregroundMark x1="31603" y1="28205" x2="31603" y2="28205"/>
                        <a14:foregroundMark x1="32824" y1="29487" x2="32824" y2="29487"/>
                        <a14:foregroundMark x1="28244" y1="28462" x2="28244" y2="28462"/>
                        <a14:foregroundMark x1="26565" y1="28718" x2="26565" y2="28718"/>
                        <a14:foregroundMark x1="25344" y1="28718" x2="25344" y2="28718"/>
                        <a14:foregroundMark x1="27328" y1="28205" x2="27328" y2="28205"/>
                        <a14:foregroundMark x1="27328" y1="28205" x2="34504" y2="31795"/>
                        <a14:foregroundMark x1="25191" y1="28462" x2="29466" y2="27692"/>
                        <a14:foregroundMark x1="29466" y1="27436" x2="35267" y2="31026"/>
                        <a14:backgroundMark x1="10687" y1="64872" x2="10687" y2="64872"/>
                        <a14:backgroundMark x1="4122" y1="72308" x2="4122" y2="72308"/>
                        <a14:backgroundMark x1="3969" y1="72308" x2="3969" y2="72308"/>
                        <a14:backgroundMark x1="4427" y1="72564" x2="4427" y2="72564"/>
                        <a14:backgroundMark x1="36034" y1="29456" x2="36183" y2="29487"/>
                      </a14:backgroundRemoval>
                    </a14:imgEffect>
                  </a14:imgLayer>
                </a14:imgProps>
              </a:ext>
            </a:extLst>
          </a:blip>
          <a:stretch>
            <a:fillRect/>
          </a:stretch>
        </p:blipFill>
        <p:spPr>
          <a:xfrm>
            <a:off x="6458653" y="3399685"/>
            <a:ext cx="5696595" cy="3397052"/>
          </a:xfrm>
          <a:prstGeom prst="rect">
            <a:avLst/>
          </a:prstGeom>
        </p:spPr>
      </p:pic>
      <p:sp>
        <p:nvSpPr>
          <p:cNvPr id="6" name="テキスト プレースホルダー 5"/>
          <p:cNvSpPr>
            <a:spLocks noGrp="1"/>
          </p:cNvSpPr>
          <p:nvPr>
            <p:ph type="body" sz="quarter" idx="28"/>
          </p:nvPr>
        </p:nvSpPr>
        <p:spPr>
          <a:xfrm>
            <a:off x="2374879" y="1823891"/>
            <a:ext cx="9381692" cy="594764"/>
          </a:xfrm>
        </p:spPr>
        <p:txBody>
          <a:bodyPr/>
          <a:lstStyle/>
          <a:p>
            <a:pPr algn="just">
              <a:lnSpc>
                <a:spcPct val="100000"/>
              </a:lnSpc>
            </a:pPr>
            <a:r>
              <a:rPr lang="es-ES_tradnl" sz="2400" dirty="0">
                <a:solidFill>
                  <a:schemeClr val="tx1"/>
                </a:solidFill>
                <a:latin typeface="Arial" panose="020B0604020202020204" pitchFamily="34" charset="0"/>
                <a:cs typeface="Arial" panose="020B0604020202020204" pitchFamily="34" charset="0"/>
              </a:rPr>
              <a:t>Perdida de tiempo durante el llenado del inventario manual. </a:t>
            </a:r>
            <a:endParaRPr lang="en-US" altLang="ja-JP" sz="2400" dirty="0">
              <a:solidFill>
                <a:schemeClr val="tx1"/>
              </a:solidFill>
              <a:latin typeface="Arial" panose="020B0604020202020204" pitchFamily="34" charset="0"/>
              <a:cs typeface="Arial" panose="020B0604020202020204" pitchFamily="34" charset="0"/>
            </a:endParaRPr>
          </a:p>
        </p:txBody>
      </p:sp>
      <p:sp>
        <p:nvSpPr>
          <p:cNvPr id="7" name="テキスト プレースホルダー 6"/>
          <p:cNvSpPr>
            <a:spLocks noGrp="1"/>
          </p:cNvSpPr>
          <p:nvPr>
            <p:ph type="body" sz="quarter" idx="29"/>
          </p:nvPr>
        </p:nvSpPr>
        <p:spPr/>
        <p:txBody>
          <a:bodyPr/>
          <a:lstStyle/>
          <a:p>
            <a:r>
              <a:rPr lang="es-MX" altLang="ja-JP" sz="2400" dirty="0">
                <a:solidFill>
                  <a:schemeClr val="tx1"/>
                </a:solidFill>
                <a:latin typeface="Arial" panose="020B0604020202020204" pitchFamily="34" charset="0"/>
                <a:cs typeface="Arial" panose="020B0604020202020204" pitchFamily="34" charset="0"/>
              </a:rPr>
              <a:t>Los registros tienden a extraviarse.</a:t>
            </a:r>
            <a:endParaRPr lang="en-US" altLang="ja-JP" sz="2400" dirty="0">
              <a:solidFill>
                <a:schemeClr val="tx1"/>
              </a:solidFill>
              <a:latin typeface="Arial" panose="020B0604020202020204" pitchFamily="34" charset="0"/>
              <a:cs typeface="Arial" panose="020B0604020202020204" pitchFamily="34" charset="0"/>
            </a:endParaRPr>
          </a:p>
        </p:txBody>
      </p:sp>
      <p:sp>
        <p:nvSpPr>
          <p:cNvPr id="8" name="テキスト プレースホルダー 7"/>
          <p:cNvSpPr>
            <a:spLocks noGrp="1"/>
          </p:cNvSpPr>
          <p:nvPr>
            <p:ph type="body" sz="quarter" idx="31"/>
          </p:nvPr>
        </p:nvSpPr>
        <p:spPr>
          <a:xfrm>
            <a:off x="2374879" y="3610260"/>
            <a:ext cx="9381692" cy="652123"/>
          </a:xfrm>
        </p:spPr>
        <p:txBody>
          <a:bodyPr/>
          <a:lstStyle/>
          <a:p>
            <a:pPr algn="just">
              <a:lnSpc>
                <a:spcPct val="100000"/>
              </a:lnSpc>
            </a:pPr>
            <a:r>
              <a:rPr lang="en-US" altLang="ja-JP" sz="2400" dirty="0" err="1">
                <a:solidFill>
                  <a:schemeClr val="tx1"/>
                </a:solidFill>
                <a:latin typeface="Arial" panose="020B0604020202020204" pitchFamily="34" charset="0"/>
                <a:cs typeface="Arial" panose="020B0604020202020204" pitchFamily="34" charset="0"/>
              </a:rPr>
              <a:t>Ausencia</a:t>
            </a:r>
            <a:r>
              <a:rPr lang="en-US" altLang="ja-JP" sz="2400" dirty="0">
                <a:solidFill>
                  <a:schemeClr val="tx1"/>
                </a:solidFill>
                <a:latin typeface="Arial" panose="020B0604020202020204" pitchFamily="34" charset="0"/>
                <a:cs typeface="Arial" panose="020B0604020202020204" pitchFamily="34" charset="0"/>
              </a:rPr>
              <a:t> de </a:t>
            </a:r>
            <a:r>
              <a:rPr lang="en-US" altLang="ja-JP" sz="2400" dirty="0" err="1">
                <a:solidFill>
                  <a:schemeClr val="tx1"/>
                </a:solidFill>
                <a:latin typeface="Arial" panose="020B0604020202020204" pitchFamily="34" charset="0"/>
                <a:cs typeface="Arial" panose="020B0604020202020204" pitchFamily="34" charset="0"/>
              </a:rPr>
              <a:t>Producto</a:t>
            </a:r>
            <a:endParaRPr lang="en-US" altLang="ja-JP" sz="2400" dirty="0">
              <a:solidFill>
                <a:schemeClr val="tx1"/>
              </a:solidFill>
              <a:latin typeface="Arial" panose="020B0604020202020204" pitchFamily="34" charset="0"/>
              <a:cs typeface="Arial" panose="020B0604020202020204" pitchFamily="34" charset="0"/>
            </a:endParaRPr>
          </a:p>
        </p:txBody>
      </p:sp>
      <p:sp>
        <p:nvSpPr>
          <p:cNvPr id="9" name="テキスト プレースホルダー 8"/>
          <p:cNvSpPr>
            <a:spLocks noGrp="1"/>
          </p:cNvSpPr>
          <p:nvPr>
            <p:ph type="body" sz="quarter" idx="33"/>
          </p:nvPr>
        </p:nvSpPr>
        <p:spPr>
          <a:xfrm>
            <a:off x="2374879" y="4503447"/>
            <a:ext cx="9060227" cy="594764"/>
          </a:xfrm>
        </p:spPr>
        <p:txBody>
          <a:bodyPr/>
          <a:lstStyle/>
          <a:p>
            <a:pPr>
              <a:lnSpc>
                <a:spcPct val="100000"/>
              </a:lnSpc>
            </a:pPr>
            <a:r>
              <a:rPr lang="es-ES_tradnl" altLang="ja-JP" sz="2400" dirty="0">
                <a:solidFill>
                  <a:schemeClr val="tx1"/>
                </a:solidFill>
                <a:latin typeface="Arial" panose="020B0604020202020204" pitchFamily="34" charset="0"/>
                <a:cs typeface="Arial" panose="020B0604020202020204" pitchFamily="34" charset="0"/>
              </a:rPr>
              <a:t>Producto en exceso</a:t>
            </a:r>
          </a:p>
        </p:txBody>
      </p:sp>
      <p:sp>
        <p:nvSpPr>
          <p:cNvPr id="3" name="Marcador de posición de texto 2">
            <a:extLst>
              <a:ext uri="{FF2B5EF4-FFF2-40B4-BE49-F238E27FC236}">
                <a16:creationId xmlns:a16="http://schemas.microsoft.com/office/drawing/2014/main" id="{81CC5A35-D22D-5448-AA72-0474E109CAF5}"/>
              </a:ext>
            </a:extLst>
          </p:cNvPr>
          <p:cNvSpPr>
            <a:spLocks noGrp="1"/>
          </p:cNvSpPr>
          <p:nvPr>
            <p:ph type="body" sz="quarter" idx="35"/>
          </p:nvPr>
        </p:nvSpPr>
        <p:spPr/>
        <p:txBody>
          <a:bodyPr/>
          <a:lstStyle/>
          <a:p>
            <a:r>
              <a:rPr lang="es-MX" sz="2400" dirty="0">
                <a:solidFill>
                  <a:schemeClr val="tx1"/>
                </a:solidFill>
                <a:latin typeface="Arial" panose="020B0604020202020204" pitchFamily="34" charset="0"/>
                <a:cs typeface="Arial" panose="020B0604020202020204" pitchFamily="34" charset="0"/>
              </a:rPr>
              <a:t>Error Humano</a:t>
            </a:r>
            <a:endParaRPr lang="es-BO" sz="2400" dirty="0">
              <a:solidFill>
                <a:schemeClr val="tx1"/>
              </a:solidFill>
              <a:latin typeface="Arial" panose="020B0604020202020204" pitchFamily="34" charset="0"/>
              <a:cs typeface="Arial" panose="020B0604020202020204" pitchFamily="34" charset="0"/>
            </a:endParaRPr>
          </a:p>
        </p:txBody>
      </p:sp>
      <p:sp>
        <p:nvSpPr>
          <p:cNvPr id="5" name="タイトル 4"/>
          <p:cNvSpPr>
            <a:spLocks noGrp="1"/>
          </p:cNvSpPr>
          <p:nvPr>
            <p:ph type="title"/>
          </p:nvPr>
        </p:nvSpPr>
        <p:spPr>
          <a:xfrm>
            <a:off x="1058" y="-1600"/>
            <a:ext cx="12190942" cy="1375143"/>
          </a:xfrm>
          <a:solidFill>
            <a:schemeClr val="tx1">
              <a:lumMod val="75000"/>
              <a:lumOff val="25000"/>
            </a:schemeClr>
          </a:solidFill>
        </p:spPr>
        <p:txBody>
          <a:bodyPr/>
          <a:lstStyle/>
          <a:p>
            <a:r>
              <a:rPr lang="en-US" altLang="ja-JP" b="1" dirty="0">
                <a:latin typeface="Arial" panose="020B0604020202020204" pitchFamily="34" charset="0"/>
                <a:cs typeface="Arial" panose="020B0604020202020204" pitchFamily="34" charset="0"/>
              </a:rPr>
              <a:t>SITUACIÓN PROBLÉMICA</a:t>
            </a:r>
            <a:endParaRPr lang="ja-JP" altLang="en-US" b="1" dirty="0">
              <a:latin typeface="Arial" panose="020B0604020202020204" pitchFamily="34" charset="0"/>
              <a:cs typeface="Arial" panose="020B0604020202020204" pitchFamily="34" charset="0"/>
            </a:endParaRPr>
          </a:p>
        </p:txBody>
      </p:sp>
      <p:sp>
        <p:nvSpPr>
          <p:cNvPr id="13" name="Marcador de posición de número de diapositiva 12">
            <a:extLst>
              <a:ext uri="{FF2B5EF4-FFF2-40B4-BE49-F238E27FC236}">
                <a16:creationId xmlns:a16="http://schemas.microsoft.com/office/drawing/2014/main" id="{F189F968-7A6F-3445-B10B-EC78D67CEB0D}"/>
              </a:ext>
            </a:extLst>
          </p:cNvPr>
          <p:cNvSpPr>
            <a:spLocks noGrp="1"/>
          </p:cNvSpPr>
          <p:nvPr>
            <p:ph type="sldNum" sz="quarter" idx="11"/>
          </p:nvPr>
        </p:nvSpPr>
        <p:spPr/>
        <p:txBody>
          <a:bodyPr/>
          <a:lstStyle/>
          <a:p>
            <a:fld id="{E6459DFB-86F3-43FA-8567-2EA6E426AE90}" type="slidenum">
              <a:rPr lang="ja-JP" altLang="en-US" smtClean="0"/>
              <a:pPr/>
              <a:t>5</a:t>
            </a:fld>
            <a:endParaRPr lang="ja-JP" altLang="en-US"/>
          </a:p>
        </p:txBody>
      </p:sp>
    </p:spTree>
    <p:extLst>
      <p:ext uri="{BB962C8B-B14F-4D97-AF65-F5344CB8AC3E}">
        <p14:creationId xmlns:p14="http://schemas.microsoft.com/office/powerpoint/2010/main" val="366890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0" y="0"/>
            <a:ext cx="12155248" cy="1270000"/>
          </a:xfrm>
          <a:solidFill>
            <a:schemeClr val="tx1">
              <a:lumMod val="75000"/>
              <a:lumOff val="25000"/>
            </a:schemeClr>
          </a:solidFill>
        </p:spPr>
        <p:txBody>
          <a:bodyPr>
            <a:normAutofit/>
          </a:bodyPr>
          <a:lstStyle/>
          <a:p>
            <a:pPr algn="ctr"/>
            <a:r>
              <a:rPr kumimoji="1" lang="es-ES_tradnl" altLang="ja-JP" sz="4400" b="1" dirty="0">
                <a:solidFill>
                  <a:schemeClr val="bg1"/>
                </a:solidFill>
                <a:latin typeface="Arial" panose="020B0604020202020204" pitchFamily="34" charset="0"/>
                <a:cs typeface="Arial" panose="020B0604020202020204" pitchFamily="34" charset="0"/>
              </a:rPr>
              <a:t>FORMULACIÓN DEL PROBLEMA</a:t>
            </a: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6</a:t>
            </a:fld>
            <a:endParaRPr lang="ja-JP" altLang="en-US"/>
          </a:p>
        </p:txBody>
      </p:sp>
      <p:sp>
        <p:nvSpPr>
          <p:cNvPr id="11" name="テキスト プレースホルダー 10"/>
          <p:cNvSpPr>
            <a:spLocks noGrp="1"/>
          </p:cNvSpPr>
          <p:nvPr>
            <p:ph type="body" sz="quarter" idx="15"/>
          </p:nvPr>
        </p:nvSpPr>
        <p:spPr>
          <a:xfrm>
            <a:off x="1621038" y="1806241"/>
            <a:ext cx="8979230" cy="3393356"/>
          </a:xfrm>
        </p:spPr>
        <p:txBody>
          <a:bodyPr/>
          <a:lstStyle/>
          <a:p>
            <a:pPr algn="just"/>
            <a:r>
              <a:rPr lang="es-MX" sz="3200" b="1" dirty="0">
                <a:solidFill>
                  <a:schemeClr val="bg2">
                    <a:lumMod val="25000"/>
                  </a:schemeClr>
                </a:solidFill>
                <a:latin typeface="Arial" panose="020B0604020202020204" pitchFamily="34" charset="0"/>
                <a:cs typeface="Arial" panose="020B0604020202020204" pitchFamily="34" charset="0"/>
              </a:rPr>
              <a:t>¿De qué manera se podrá realizar una adecuada gestión de información, distribución y tiempos de operación de materia prima, de la empresa POLLOS ANGHY SRL de la ciudad de Sucre?</a:t>
            </a:r>
            <a:endParaRPr lang="ja-JP" altLang="en-US" sz="2933" dirty="0"/>
          </a:p>
        </p:txBody>
      </p:sp>
      <p:sp>
        <p:nvSpPr>
          <p:cNvPr id="2" name="CuadroTexto 1">
            <a:extLst>
              <a:ext uri="{FF2B5EF4-FFF2-40B4-BE49-F238E27FC236}">
                <a16:creationId xmlns:a16="http://schemas.microsoft.com/office/drawing/2014/main" id="{EB66BA15-B3C1-A241-8256-96C039334343}"/>
              </a:ext>
            </a:extLst>
          </p:cNvPr>
          <p:cNvSpPr txBox="1"/>
          <p:nvPr/>
        </p:nvSpPr>
        <p:spPr>
          <a:xfrm>
            <a:off x="4324436" y="5061098"/>
            <a:ext cx="184731" cy="276999"/>
          </a:xfrm>
          <a:prstGeom prst="rect">
            <a:avLst/>
          </a:prstGeom>
          <a:noFill/>
        </p:spPr>
        <p:txBody>
          <a:bodyPr wrap="none" rtlCol="0">
            <a:spAutoFit/>
          </a:bodyPr>
          <a:lstStyle/>
          <a:p>
            <a:endParaRPr lang="es-BO" sz="1200" dirty="0"/>
          </a:p>
        </p:txBody>
      </p:sp>
      <p:pic>
        <p:nvPicPr>
          <p:cNvPr id="7" name="Imagen 6">
            <a:extLst>
              <a:ext uri="{FF2B5EF4-FFF2-40B4-BE49-F238E27FC236}">
                <a16:creationId xmlns:a16="http://schemas.microsoft.com/office/drawing/2014/main" id="{F9EF688B-9E47-2C40-B1B2-B1973A6F8492}"/>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backgroundRemoval t="8831" b="89976" l="9790" r="89860">
                        <a14:foregroundMark x1="52797" y1="8831" x2="52797" y2="8831"/>
                      </a14:backgroundRemoval>
                    </a14:imgEffect>
                  </a14:imgLayer>
                </a14:imgProps>
              </a:ext>
            </a:extLst>
          </a:blip>
          <a:stretch>
            <a:fillRect/>
          </a:stretch>
        </p:blipFill>
        <p:spPr>
          <a:xfrm>
            <a:off x="9851923" y="3427655"/>
            <a:ext cx="2303325" cy="3366398"/>
          </a:xfrm>
          <a:prstGeom prst="rect">
            <a:avLst/>
          </a:prstGeom>
        </p:spPr>
      </p:pic>
    </p:spTree>
    <p:extLst>
      <p:ext uri="{BB962C8B-B14F-4D97-AF65-F5344CB8AC3E}">
        <p14:creationId xmlns:p14="http://schemas.microsoft.com/office/powerpoint/2010/main" val="1254904818"/>
      </p:ext>
    </p:extLst>
  </p:cSld>
  <p:clrMapOvr>
    <a:masterClrMapping/>
  </p:clrMapOvr>
  <mc:AlternateContent xmlns:mc="http://schemas.openxmlformats.org/markup-compatibility/2006" xmlns:p14="http://schemas.microsoft.com/office/powerpoint/2010/main">
    <mc:Choice Requires="p14">
      <p:transition spd="slow" p14:dur="1400" advTm="4697">
        <p14:ripple/>
      </p:transition>
    </mc:Choice>
    <mc:Fallback xmlns="">
      <p:transition spd="slow" advTm="4697">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A421FCC-3C13-FD42-9496-DC162F8739D9}"/>
              </a:ext>
            </a:extLst>
          </p:cNvPr>
          <p:cNvSpPr>
            <a:spLocks noGrp="1"/>
          </p:cNvSpPr>
          <p:nvPr>
            <p:ph type="title"/>
          </p:nvPr>
        </p:nvSpPr>
        <p:spPr/>
        <p:txBody>
          <a:bodyPr/>
          <a:lstStyle/>
          <a:p>
            <a:r>
              <a:rPr lang="es-BO" b="1" dirty="0">
                <a:solidFill>
                  <a:schemeClr val="tx1"/>
                </a:solidFill>
                <a:latin typeface="Arial" panose="020B0604020202020204" pitchFamily="34" charset="0"/>
                <a:cs typeface="Arial" panose="020B0604020202020204" pitchFamily="34" charset="0"/>
              </a:rPr>
              <a:t>JUSTIFICACIÓN</a:t>
            </a:r>
            <a:endParaRPr lang="es-BO" dirty="0">
              <a:solidFill>
                <a:schemeClr val="tx1"/>
              </a:solidFill>
            </a:endParaRPr>
          </a:p>
        </p:txBody>
      </p:sp>
      <p:sp>
        <p:nvSpPr>
          <p:cNvPr id="5" name="Marcador de posición de texto 4">
            <a:extLst>
              <a:ext uri="{FF2B5EF4-FFF2-40B4-BE49-F238E27FC236}">
                <a16:creationId xmlns:a16="http://schemas.microsoft.com/office/drawing/2014/main" id="{74047FD8-016D-424C-A484-255E16209351}"/>
              </a:ext>
            </a:extLst>
          </p:cNvPr>
          <p:cNvSpPr>
            <a:spLocks noGrp="1"/>
          </p:cNvSpPr>
          <p:nvPr>
            <p:ph type="body" sz="quarter" idx="14"/>
          </p:nvPr>
        </p:nvSpPr>
        <p:spPr/>
        <p:txBody>
          <a:bodyPr/>
          <a:lstStyle/>
          <a:p>
            <a:endParaRPr lang="es-BO"/>
          </a:p>
        </p:txBody>
      </p:sp>
      <p:sp>
        <p:nvSpPr>
          <p:cNvPr id="6" name="Marcador de posición de texto 5">
            <a:extLst>
              <a:ext uri="{FF2B5EF4-FFF2-40B4-BE49-F238E27FC236}">
                <a16:creationId xmlns:a16="http://schemas.microsoft.com/office/drawing/2014/main" id="{D86DC924-3086-BC4F-A5F7-15ACA004D1CD}"/>
              </a:ext>
            </a:extLst>
          </p:cNvPr>
          <p:cNvSpPr>
            <a:spLocks noGrp="1"/>
          </p:cNvSpPr>
          <p:nvPr>
            <p:ph type="body" sz="quarter" idx="23"/>
          </p:nvPr>
        </p:nvSpPr>
        <p:spPr/>
        <p:txBody>
          <a:bodyPr/>
          <a:lstStyle/>
          <a:p>
            <a:r>
              <a:rPr lang="es-BO" dirty="0"/>
              <a:t>1</a:t>
            </a:r>
          </a:p>
        </p:txBody>
      </p:sp>
      <p:sp>
        <p:nvSpPr>
          <p:cNvPr id="7" name="Marcador de posición de texto 6">
            <a:extLst>
              <a:ext uri="{FF2B5EF4-FFF2-40B4-BE49-F238E27FC236}">
                <a16:creationId xmlns:a16="http://schemas.microsoft.com/office/drawing/2014/main" id="{32154931-B7E3-1046-B03F-AC3153270B9D}"/>
              </a:ext>
            </a:extLst>
          </p:cNvPr>
          <p:cNvSpPr>
            <a:spLocks noGrp="1"/>
          </p:cNvSpPr>
          <p:nvPr>
            <p:ph type="body" sz="quarter" idx="20"/>
          </p:nvPr>
        </p:nvSpPr>
        <p:spPr>
          <a:xfrm>
            <a:off x="6457140" y="1527544"/>
            <a:ext cx="5158665" cy="480053"/>
          </a:xfrm>
        </p:spPr>
        <p:txBody>
          <a:bodyPr/>
          <a:lstStyle/>
          <a:p>
            <a:pPr algn="just"/>
            <a:r>
              <a:rPr lang="es-BO" sz="2400" dirty="0">
                <a:solidFill>
                  <a:schemeClr val="tx1"/>
                </a:solidFill>
                <a:latin typeface="Arial" panose="020B0604020202020204" pitchFamily="34" charset="0"/>
                <a:cs typeface="Arial" panose="020B0604020202020204" pitchFamily="34" charset="0"/>
              </a:rPr>
              <a:t>Distribución rápida y mejora a la toma de decisiones  </a:t>
            </a:r>
            <a:endParaRPr lang="es-BO" sz="2400" dirty="0">
              <a:solidFill>
                <a:schemeClr val="tx1"/>
              </a:solidFill>
            </a:endParaRPr>
          </a:p>
        </p:txBody>
      </p:sp>
      <p:sp>
        <p:nvSpPr>
          <p:cNvPr id="9" name="Marcador de posición de texto 8">
            <a:extLst>
              <a:ext uri="{FF2B5EF4-FFF2-40B4-BE49-F238E27FC236}">
                <a16:creationId xmlns:a16="http://schemas.microsoft.com/office/drawing/2014/main" id="{98AF8F37-EBB6-BD41-B712-1C0C5E34E6F2}"/>
              </a:ext>
            </a:extLst>
          </p:cNvPr>
          <p:cNvSpPr>
            <a:spLocks noGrp="1"/>
          </p:cNvSpPr>
          <p:nvPr>
            <p:ph type="body" sz="quarter" idx="25"/>
          </p:nvPr>
        </p:nvSpPr>
        <p:spPr/>
        <p:txBody>
          <a:bodyPr/>
          <a:lstStyle/>
          <a:p>
            <a:endParaRPr lang="es-BO"/>
          </a:p>
        </p:txBody>
      </p:sp>
      <p:sp>
        <p:nvSpPr>
          <p:cNvPr id="10" name="Marcador de posición de texto 9">
            <a:extLst>
              <a:ext uri="{FF2B5EF4-FFF2-40B4-BE49-F238E27FC236}">
                <a16:creationId xmlns:a16="http://schemas.microsoft.com/office/drawing/2014/main" id="{8DCFA0AB-AB53-D849-A762-71812B097774}"/>
              </a:ext>
            </a:extLst>
          </p:cNvPr>
          <p:cNvSpPr>
            <a:spLocks noGrp="1"/>
          </p:cNvSpPr>
          <p:nvPr>
            <p:ph type="body" sz="quarter" idx="26"/>
          </p:nvPr>
        </p:nvSpPr>
        <p:spPr/>
        <p:txBody>
          <a:bodyPr/>
          <a:lstStyle/>
          <a:p>
            <a:r>
              <a:rPr lang="es-BO" dirty="0"/>
              <a:t>2</a:t>
            </a:r>
          </a:p>
        </p:txBody>
      </p:sp>
      <p:sp>
        <p:nvSpPr>
          <p:cNvPr id="11" name="Marcador de posición de texto 10">
            <a:extLst>
              <a:ext uri="{FF2B5EF4-FFF2-40B4-BE49-F238E27FC236}">
                <a16:creationId xmlns:a16="http://schemas.microsoft.com/office/drawing/2014/main" id="{82564026-7610-554E-9951-1C7D3437FC7E}"/>
              </a:ext>
            </a:extLst>
          </p:cNvPr>
          <p:cNvSpPr>
            <a:spLocks noGrp="1"/>
          </p:cNvSpPr>
          <p:nvPr>
            <p:ph type="body" sz="quarter" idx="27"/>
          </p:nvPr>
        </p:nvSpPr>
        <p:spPr>
          <a:xfrm>
            <a:off x="6372589" y="2730525"/>
            <a:ext cx="5158665" cy="480053"/>
          </a:xfrm>
        </p:spPr>
        <p:txBody>
          <a:bodyPr/>
          <a:lstStyle/>
          <a:p>
            <a:pPr algn="just"/>
            <a:r>
              <a:rPr lang="es-BO" sz="2400" dirty="0">
                <a:solidFill>
                  <a:schemeClr val="tx1"/>
                </a:solidFill>
                <a:latin typeface="Arial" panose="020B0604020202020204" pitchFamily="34" charset="0"/>
                <a:cs typeface="Arial" panose="020B0604020202020204" pitchFamily="34" charset="0"/>
              </a:rPr>
              <a:t>Generación de Confianza</a:t>
            </a:r>
            <a:endParaRPr lang="es-BO" sz="2400" dirty="0">
              <a:solidFill>
                <a:schemeClr val="tx1"/>
              </a:solidFill>
            </a:endParaRPr>
          </a:p>
        </p:txBody>
      </p:sp>
      <p:sp>
        <p:nvSpPr>
          <p:cNvPr id="13" name="Marcador de posición de texto 12">
            <a:extLst>
              <a:ext uri="{FF2B5EF4-FFF2-40B4-BE49-F238E27FC236}">
                <a16:creationId xmlns:a16="http://schemas.microsoft.com/office/drawing/2014/main" id="{E1486C7A-067F-F242-B0B9-07450BB85B20}"/>
              </a:ext>
            </a:extLst>
          </p:cNvPr>
          <p:cNvSpPr>
            <a:spLocks noGrp="1"/>
          </p:cNvSpPr>
          <p:nvPr>
            <p:ph type="body" sz="quarter" idx="29"/>
          </p:nvPr>
        </p:nvSpPr>
        <p:spPr/>
        <p:txBody>
          <a:bodyPr/>
          <a:lstStyle/>
          <a:p>
            <a:endParaRPr lang="es-BO"/>
          </a:p>
        </p:txBody>
      </p:sp>
      <p:sp>
        <p:nvSpPr>
          <p:cNvPr id="14" name="Marcador de posición de texto 13">
            <a:extLst>
              <a:ext uri="{FF2B5EF4-FFF2-40B4-BE49-F238E27FC236}">
                <a16:creationId xmlns:a16="http://schemas.microsoft.com/office/drawing/2014/main" id="{7395BD38-11C3-C14A-9009-0FDE8B620C08}"/>
              </a:ext>
            </a:extLst>
          </p:cNvPr>
          <p:cNvSpPr>
            <a:spLocks noGrp="1"/>
          </p:cNvSpPr>
          <p:nvPr>
            <p:ph type="body" sz="quarter" idx="30"/>
          </p:nvPr>
        </p:nvSpPr>
        <p:spPr/>
        <p:txBody>
          <a:bodyPr/>
          <a:lstStyle/>
          <a:p>
            <a:r>
              <a:rPr lang="es-BO" dirty="0"/>
              <a:t>3</a:t>
            </a:r>
          </a:p>
        </p:txBody>
      </p:sp>
      <p:sp>
        <p:nvSpPr>
          <p:cNvPr id="15" name="Marcador de posición de texto 14">
            <a:extLst>
              <a:ext uri="{FF2B5EF4-FFF2-40B4-BE49-F238E27FC236}">
                <a16:creationId xmlns:a16="http://schemas.microsoft.com/office/drawing/2014/main" id="{C928E95C-07F0-8644-8DF9-8DED184CCC98}"/>
              </a:ext>
            </a:extLst>
          </p:cNvPr>
          <p:cNvSpPr>
            <a:spLocks noGrp="1"/>
          </p:cNvSpPr>
          <p:nvPr>
            <p:ph type="body" sz="quarter" idx="31"/>
          </p:nvPr>
        </p:nvSpPr>
        <p:spPr/>
        <p:txBody>
          <a:bodyPr/>
          <a:lstStyle/>
          <a:p>
            <a:pPr algn="just"/>
            <a:r>
              <a:rPr lang="es-ES" altLang="ja-JP" sz="2400" dirty="0">
                <a:solidFill>
                  <a:schemeClr val="tx1"/>
                </a:solidFill>
                <a:latin typeface="Arial" panose="020B0604020202020204" pitchFamily="34" charset="0"/>
                <a:cs typeface="Arial" panose="020B0604020202020204" pitchFamily="34" charset="0"/>
              </a:rPr>
              <a:t>Disminución de posibles perdidas de registro</a:t>
            </a:r>
            <a:endParaRPr lang="es-BO" sz="2400" dirty="0"/>
          </a:p>
        </p:txBody>
      </p:sp>
      <p:sp>
        <p:nvSpPr>
          <p:cNvPr id="17" name="Marcador de posición de texto 16">
            <a:extLst>
              <a:ext uri="{FF2B5EF4-FFF2-40B4-BE49-F238E27FC236}">
                <a16:creationId xmlns:a16="http://schemas.microsoft.com/office/drawing/2014/main" id="{3CC95295-47B9-3F49-AC14-EB6231E84F21}"/>
              </a:ext>
            </a:extLst>
          </p:cNvPr>
          <p:cNvSpPr>
            <a:spLocks noGrp="1"/>
          </p:cNvSpPr>
          <p:nvPr>
            <p:ph type="body" sz="quarter" idx="33"/>
          </p:nvPr>
        </p:nvSpPr>
        <p:spPr/>
        <p:txBody>
          <a:bodyPr/>
          <a:lstStyle/>
          <a:p>
            <a:endParaRPr lang="es-BO"/>
          </a:p>
        </p:txBody>
      </p:sp>
      <p:sp>
        <p:nvSpPr>
          <p:cNvPr id="18" name="Marcador de posición de texto 17">
            <a:extLst>
              <a:ext uri="{FF2B5EF4-FFF2-40B4-BE49-F238E27FC236}">
                <a16:creationId xmlns:a16="http://schemas.microsoft.com/office/drawing/2014/main" id="{2B476D21-F1B8-4E4D-8AFB-8A6AC1718FA0}"/>
              </a:ext>
            </a:extLst>
          </p:cNvPr>
          <p:cNvSpPr>
            <a:spLocks noGrp="1"/>
          </p:cNvSpPr>
          <p:nvPr>
            <p:ph type="body" sz="quarter" idx="34"/>
          </p:nvPr>
        </p:nvSpPr>
        <p:spPr/>
        <p:txBody>
          <a:bodyPr/>
          <a:lstStyle/>
          <a:p>
            <a:r>
              <a:rPr lang="es-BO" dirty="0"/>
              <a:t>4</a:t>
            </a:r>
          </a:p>
        </p:txBody>
      </p:sp>
      <p:sp>
        <p:nvSpPr>
          <p:cNvPr id="19" name="Marcador de posición de texto 18">
            <a:extLst>
              <a:ext uri="{FF2B5EF4-FFF2-40B4-BE49-F238E27FC236}">
                <a16:creationId xmlns:a16="http://schemas.microsoft.com/office/drawing/2014/main" id="{40346F7D-5517-564C-B966-47F9AB349A96}"/>
              </a:ext>
            </a:extLst>
          </p:cNvPr>
          <p:cNvSpPr>
            <a:spLocks noGrp="1"/>
          </p:cNvSpPr>
          <p:nvPr>
            <p:ph type="body" sz="quarter" idx="35"/>
          </p:nvPr>
        </p:nvSpPr>
        <p:spPr>
          <a:xfrm>
            <a:off x="6457140" y="4974363"/>
            <a:ext cx="5158665" cy="1679287"/>
          </a:xfrm>
        </p:spPr>
        <p:txBody>
          <a:bodyPr/>
          <a:lstStyle/>
          <a:p>
            <a:pPr algn="just"/>
            <a:r>
              <a:rPr lang="es-ES_tradnl" sz="2400" dirty="0">
                <a:solidFill>
                  <a:schemeClr val="tx1"/>
                </a:solidFill>
                <a:latin typeface="Arial" panose="020B0604020202020204" pitchFamily="34" charset="0"/>
                <a:cs typeface="Arial" panose="020B0604020202020204" pitchFamily="34" charset="0"/>
              </a:rPr>
              <a:t>Reducción de tiempos durante las entradas y salidas de materia prima</a:t>
            </a:r>
          </a:p>
          <a:p>
            <a:pPr algn="just"/>
            <a:endParaRPr lang="es-BO" sz="2400" dirty="0">
              <a:solidFill>
                <a:schemeClr val="tx1"/>
              </a:solidFill>
            </a:endParaRPr>
          </a:p>
        </p:txBody>
      </p:sp>
      <p:sp>
        <p:nvSpPr>
          <p:cNvPr id="21" name="Marcador de posición de número de diapositiva 20">
            <a:extLst>
              <a:ext uri="{FF2B5EF4-FFF2-40B4-BE49-F238E27FC236}">
                <a16:creationId xmlns:a16="http://schemas.microsoft.com/office/drawing/2014/main" id="{333E6AF7-641A-404D-B5D2-E8AE61F9055A}"/>
              </a:ext>
            </a:extLst>
          </p:cNvPr>
          <p:cNvSpPr>
            <a:spLocks noGrp="1"/>
          </p:cNvSpPr>
          <p:nvPr>
            <p:ph type="sldNum" sz="quarter" idx="4"/>
          </p:nvPr>
        </p:nvSpPr>
        <p:spPr/>
        <p:txBody>
          <a:bodyPr/>
          <a:lstStyle/>
          <a:p>
            <a:fld id="{E6459DFB-86F3-43FA-8567-2EA6E426AE90}" type="slidenum">
              <a:rPr lang="ja-JP" altLang="en-US" smtClean="0"/>
              <a:pPr/>
              <a:t>7</a:t>
            </a:fld>
            <a:endParaRPr lang="ja-JP" altLang="en-US"/>
          </a:p>
        </p:txBody>
      </p:sp>
      <p:sp>
        <p:nvSpPr>
          <p:cNvPr id="24" name="Marcador de posición de imagen 23">
            <a:extLst>
              <a:ext uri="{FF2B5EF4-FFF2-40B4-BE49-F238E27FC236}">
                <a16:creationId xmlns:a16="http://schemas.microsoft.com/office/drawing/2014/main" id="{E614E829-D759-BC49-B4A2-429812A62D00}"/>
              </a:ext>
            </a:extLst>
          </p:cNvPr>
          <p:cNvSpPr>
            <a:spLocks noGrp="1"/>
          </p:cNvSpPr>
          <p:nvPr>
            <p:ph type="pic" sz="quarter" idx="12"/>
          </p:nvPr>
        </p:nvSpPr>
        <p:spPr/>
      </p:sp>
      <p:sp>
        <p:nvSpPr>
          <p:cNvPr id="25" name="Marcador de posición de imagen 23">
            <a:extLst>
              <a:ext uri="{FF2B5EF4-FFF2-40B4-BE49-F238E27FC236}">
                <a16:creationId xmlns:a16="http://schemas.microsoft.com/office/drawing/2014/main" id="{86A71275-C7E6-B744-9079-A130B48BB3C7}"/>
              </a:ext>
            </a:extLst>
          </p:cNvPr>
          <p:cNvSpPr txBox="1">
            <a:spLocks/>
          </p:cNvSpPr>
          <p:nvPr/>
        </p:nvSpPr>
        <p:spPr>
          <a:xfrm>
            <a:off x="-1" y="1182"/>
            <a:ext cx="5999981" cy="6858000"/>
          </a:xfrm>
          <a:prstGeom prst="rect">
            <a:avLst/>
          </a:prstGeom>
          <a:noFill/>
        </p:spPr>
      </p:sp>
      <p:pic>
        <p:nvPicPr>
          <p:cNvPr id="27" name="Imagen 26">
            <a:extLst>
              <a:ext uri="{FF2B5EF4-FFF2-40B4-BE49-F238E27FC236}">
                <a16:creationId xmlns:a16="http://schemas.microsoft.com/office/drawing/2014/main" id="{F8BFA679-DB0B-9C45-9369-797DFE4E16F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719928" y="1091380"/>
            <a:ext cx="4368088" cy="4892368"/>
          </a:xfrm>
          <a:prstGeom prst="rect">
            <a:avLst/>
          </a:prstGeom>
        </p:spPr>
      </p:pic>
    </p:spTree>
    <p:extLst>
      <p:ext uri="{BB962C8B-B14F-4D97-AF65-F5344CB8AC3E}">
        <p14:creationId xmlns:p14="http://schemas.microsoft.com/office/powerpoint/2010/main" val="1434183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762843" y="2036846"/>
            <a:ext cx="4093768" cy="2088587"/>
          </a:xfrm>
        </p:spPr>
        <p:txBody>
          <a:bodyPr/>
          <a:lstStyle/>
          <a:p>
            <a:pPr algn="ctr"/>
            <a:r>
              <a:rPr lang="en-US" altLang="ja-JP" sz="5867" b="1" dirty="0" err="1">
                <a:solidFill>
                  <a:schemeClr val="tx1"/>
                </a:solidFill>
                <a:latin typeface="Arial" panose="020B0604020202020204" pitchFamily="34" charset="0"/>
                <a:cs typeface="Arial" panose="020B0604020202020204" pitchFamily="34" charset="0"/>
              </a:rPr>
              <a:t>Objetivo</a:t>
            </a:r>
            <a:r>
              <a:rPr lang="en-US" altLang="ja-JP" sz="5867" b="1" dirty="0">
                <a:solidFill>
                  <a:schemeClr val="tx1"/>
                </a:solidFill>
                <a:latin typeface="Arial" panose="020B0604020202020204" pitchFamily="34" charset="0"/>
                <a:cs typeface="Arial" panose="020B0604020202020204" pitchFamily="34" charset="0"/>
              </a:rPr>
              <a:t> General</a:t>
            </a:r>
            <a:endParaRPr lang="ja-JP" altLang="en-US" sz="5867" b="1" dirty="0">
              <a:solidFill>
                <a:schemeClr val="tx1"/>
              </a:solidFill>
              <a:latin typeface="Arial" panose="020B0604020202020204" pitchFamily="34" charset="0"/>
              <a:cs typeface="Arial" panose="020B0604020202020204" pitchFamily="34" charset="0"/>
            </a:endParaRPr>
          </a:p>
        </p:txBody>
      </p:sp>
      <p:sp>
        <p:nvSpPr>
          <p:cNvPr id="13" name="テキスト プレースホルダー 12"/>
          <p:cNvSpPr>
            <a:spLocks noGrp="1"/>
          </p:cNvSpPr>
          <p:nvPr>
            <p:ph type="body" sz="quarter" idx="14"/>
          </p:nvPr>
        </p:nvSpPr>
        <p:spPr>
          <a:xfrm>
            <a:off x="5892800" y="2862132"/>
            <a:ext cx="5987841" cy="2921979"/>
          </a:xfrm>
        </p:spPr>
        <p:txBody>
          <a:bodyPr>
            <a:normAutofit/>
          </a:bodyPr>
          <a:lstStyle/>
          <a:p>
            <a:pPr algn="just"/>
            <a:r>
              <a:rPr lang="es-MX" sz="2667" b="1" dirty="0">
                <a:solidFill>
                  <a:schemeClr val="tx1"/>
                </a:solidFill>
                <a:latin typeface="Arial" panose="020B0604020202020204" pitchFamily="34" charset="0"/>
                <a:cs typeface="Arial" panose="020B0604020202020204" pitchFamily="34" charset="0"/>
              </a:rPr>
              <a:t>Diseñar un Sistema informático de gestión de inventarios de materias primas y distribución para la empresa POLLOS ANGHY SRL. de la ciudad de Sucre.</a:t>
            </a:r>
            <a:endParaRPr kumimoji="1" lang="ja-JP" altLang="en-US" b="1" dirty="0"/>
          </a:p>
        </p:txBody>
      </p:sp>
      <p:sp>
        <p:nvSpPr>
          <p:cNvPr id="5" name="スライド番号プレースホルダー 4"/>
          <p:cNvSpPr>
            <a:spLocks noGrp="1"/>
          </p:cNvSpPr>
          <p:nvPr>
            <p:ph type="sldNum" sz="quarter" idx="4"/>
          </p:nvPr>
        </p:nvSpPr>
        <p:spPr/>
        <p:txBody>
          <a:bodyPr/>
          <a:lstStyle/>
          <a:p>
            <a:fld id="{E6459DFB-86F3-43FA-8567-2EA6E426AE90}" type="slidenum">
              <a:rPr lang="ja-JP" altLang="en-US" smtClean="0"/>
              <a:pPr/>
              <a:t>8</a:t>
            </a:fld>
            <a:endParaRPr lang="ja-JP" altLang="en-US"/>
          </a:p>
        </p:txBody>
      </p:sp>
    </p:spTree>
    <p:extLst>
      <p:ext uri="{BB962C8B-B14F-4D97-AF65-F5344CB8AC3E}">
        <p14:creationId xmlns:p14="http://schemas.microsoft.com/office/powerpoint/2010/main" val="4033718635"/>
      </p:ext>
    </p:extLst>
  </p:cSld>
  <p:clrMapOvr>
    <a:masterClrMapping/>
  </p:clrMapOvr>
  <p:transition spd="slow" advTm="3806">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F0EA8BD-8BA4-3F44-BFF7-B2BDFDA4F684}"/>
              </a:ext>
            </a:extLst>
          </p:cNvPr>
          <p:cNvPicPr>
            <a:picLocks noChangeAspect="1"/>
          </p:cNvPicPr>
          <p:nvPr/>
        </p:nvPicPr>
        <p:blipFill>
          <a:blip r:embed="rId2">
            <a:alphaModFix amt="50000"/>
          </a:blip>
          <a:stretch>
            <a:fillRect/>
          </a:stretch>
        </p:blipFill>
        <p:spPr>
          <a:xfrm>
            <a:off x="0" y="-9976"/>
            <a:ext cx="6092200" cy="6867976"/>
          </a:xfrm>
          <a:prstGeom prst="rect">
            <a:avLst/>
          </a:prstGeom>
        </p:spPr>
      </p:pic>
      <p:sp>
        <p:nvSpPr>
          <p:cNvPr id="5" name="スライド番号プレースホルダー 4"/>
          <p:cNvSpPr>
            <a:spLocks noGrp="1"/>
          </p:cNvSpPr>
          <p:nvPr>
            <p:ph type="sldNum" sz="quarter" idx="4"/>
          </p:nvPr>
        </p:nvSpPr>
        <p:spPr/>
        <p:txBody>
          <a:bodyPr/>
          <a:lstStyle/>
          <a:p>
            <a:fld id="{E6459DFB-86F3-43FA-8567-2EA6E426AE90}" type="slidenum">
              <a:rPr lang="ja-JP" altLang="en-US" smtClean="0"/>
              <a:pPr/>
              <a:t>9</a:t>
            </a:fld>
            <a:endParaRPr lang="ja-JP" altLang="en-US"/>
          </a:p>
        </p:txBody>
      </p:sp>
      <p:sp useBgFill="1">
        <p:nvSpPr>
          <p:cNvPr id="41" name="CuadroTexto 40">
            <a:extLst>
              <a:ext uri="{FF2B5EF4-FFF2-40B4-BE49-F238E27FC236}">
                <a16:creationId xmlns:a16="http://schemas.microsoft.com/office/drawing/2014/main" id="{5454F30A-D339-6E47-99F5-F3A6B47382D6}"/>
              </a:ext>
            </a:extLst>
          </p:cNvPr>
          <p:cNvSpPr txBox="1"/>
          <p:nvPr/>
        </p:nvSpPr>
        <p:spPr>
          <a:xfrm>
            <a:off x="6236228" y="738971"/>
            <a:ext cx="2491874" cy="276999"/>
          </a:xfrm>
          <a:prstGeom prst="rect">
            <a:avLst/>
          </a:prstGeom>
        </p:spPr>
        <p:txBody>
          <a:bodyPr wrap="square" rtlCol="0">
            <a:spAutoFit/>
          </a:bodyPr>
          <a:lstStyle/>
          <a:p>
            <a:endParaRPr lang="es-BO" sz="1200" dirty="0"/>
          </a:p>
        </p:txBody>
      </p:sp>
      <p:sp>
        <p:nvSpPr>
          <p:cNvPr id="8" name="Título 7">
            <a:extLst>
              <a:ext uri="{FF2B5EF4-FFF2-40B4-BE49-F238E27FC236}">
                <a16:creationId xmlns:a16="http://schemas.microsoft.com/office/drawing/2014/main" id="{BF7C51DC-3BF7-1D4F-AA5F-80C970D0689F}"/>
              </a:ext>
            </a:extLst>
          </p:cNvPr>
          <p:cNvSpPr>
            <a:spLocks noGrp="1"/>
          </p:cNvSpPr>
          <p:nvPr>
            <p:ph type="title"/>
          </p:nvPr>
        </p:nvSpPr>
        <p:spPr>
          <a:xfrm>
            <a:off x="6092200" y="235318"/>
            <a:ext cx="6269996" cy="802101"/>
          </a:xfrm>
        </p:spPr>
        <p:txBody>
          <a:bodyPr>
            <a:normAutofit fontScale="90000"/>
          </a:bodyPr>
          <a:lstStyle/>
          <a:p>
            <a:r>
              <a:rPr lang="es-BO" b="1" dirty="0">
                <a:solidFill>
                  <a:schemeClr val="tx1"/>
                </a:solidFill>
                <a:latin typeface="Arial" panose="020B0604020202020204" pitchFamily="34" charset="0"/>
                <a:cs typeface="Arial" panose="020B0604020202020204" pitchFamily="34" charset="0"/>
              </a:rPr>
              <a:t>OBJETIVOS ESPECÍFICOS</a:t>
            </a:r>
          </a:p>
        </p:txBody>
      </p:sp>
      <p:sp>
        <p:nvSpPr>
          <p:cNvPr id="33" name="CuadroTexto 32">
            <a:extLst>
              <a:ext uri="{FF2B5EF4-FFF2-40B4-BE49-F238E27FC236}">
                <a16:creationId xmlns:a16="http://schemas.microsoft.com/office/drawing/2014/main" id="{54EC36D8-B14E-409A-B78B-ADC3C441CAA1}"/>
              </a:ext>
            </a:extLst>
          </p:cNvPr>
          <p:cNvSpPr txBox="1"/>
          <p:nvPr/>
        </p:nvSpPr>
        <p:spPr>
          <a:xfrm>
            <a:off x="6236228" y="1346520"/>
            <a:ext cx="5908968" cy="4154984"/>
          </a:xfrm>
          <a:prstGeom prst="rect">
            <a:avLst/>
          </a:prstGeom>
          <a:noFill/>
        </p:spPr>
        <p:txBody>
          <a:bodyPr wrap="square" rtlCol="0">
            <a:spAutoFit/>
          </a:bodyPr>
          <a:lstStyle/>
          <a:p>
            <a:pPr marL="285750" indent="-285750">
              <a:buFont typeface="Wingdings" panose="05000000000000000000" pitchFamily="2" charset="2"/>
              <a:buChar char="v"/>
            </a:pPr>
            <a:r>
              <a:rPr lang="es-MX" sz="2400" dirty="0">
                <a:latin typeface="Arial" panose="020B0604020202020204" pitchFamily="34" charset="0"/>
                <a:cs typeface="Arial" panose="020B0604020202020204" pitchFamily="34" charset="0"/>
              </a:rPr>
              <a:t>Desarrollar el marco teórico y metodológico.</a:t>
            </a:r>
          </a:p>
          <a:p>
            <a:pPr marL="285750" indent="-285750">
              <a:buFont typeface="Wingdings" panose="05000000000000000000" pitchFamily="2" charset="2"/>
              <a:buChar char="v"/>
            </a:pPr>
            <a:r>
              <a:rPr lang="es-MX" sz="2400" dirty="0">
                <a:latin typeface="Arial" panose="020B0604020202020204" pitchFamily="34" charset="0"/>
                <a:cs typeface="Arial" panose="020B0604020202020204" pitchFamily="34" charset="0"/>
              </a:rPr>
              <a:t>Diagnosticar la situación actual del almacenamiento de materias primas dentro la cámara fría.</a:t>
            </a:r>
          </a:p>
          <a:p>
            <a:pPr marL="285750" indent="-285750">
              <a:buFont typeface="Wingdings" panose="05000000000000000000" pitchFamily="2" charset="2"/>
              <a:buChar char="v"/>
            </a:pPr>
            <a:r>
              <a:rPr lang="es-BO" sz="2400" dirty="0">
                <a:latin typeface="Arial" panose="020B0604020202020204" pitchFamily="34" charset="0"/>
                <a:cs typeface="Arial" panose="020B0604020202020204" pitchFamily="34" charset="0"/>
              </a:rPr>
              <a:t>Garantizar un adecuado funcionamiento de la distribución y tiempos.</a:t>
            </a:r>
          </a:p>
          <a:p>
            <a:pPr marL="285750" indent="-285750">
              <a:buFont typeface="Wingdings" panose="05000000000000000000" pitchFamily="2" charset="2"/>
              <a:buChar char="v"/>
            </a:pPr>
            <a:r>
              <a:rPr lang="es-BO" sz="2400" dirty="0">
                <a:latin typeface="Arial" panose="020B0604020202020204" pitchFamily="34" charset="0"/>
                <a:cs typeface="Arial" panose="020B0604020202020204" pitchFamily="34" charset="0"/>
              </a:rPr>
              <a:t>Generar un modulo de inventario</a:t>
            </a:r>
          </a:p>
          <a:p>
            <a:endParaRPr lang="es-BO" sz="2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s-BO" sz="2400" dirty="0">
                <a:latin typeface="Arial" panose="020B0604020202020204" pitchFamily="34" charset="0"/>
                <a:cs typeface="Arial" panose="020B0604020202020204" pitchFamily="34" charset="0"/>
              </a:rPr>
              <a:t>Generar un modulo de reportes, con entrega, recibo de productos</a:t>
            </a:r>
          </a:p>
        </p:txBody>
      </p:sp>
    </p:spTree>
    <p:extLst>
      <p:ext uri="{BB962C8B-B14F-4D97-AF65-F5344CB8AC3E}">
        <p14:creationId xmlns:p14="http://schemas.microsoft.com/office/powerpoint/2010/main" val="1628693250"/>
      </p:ext>
    </p:extLst>
  </p:cSld>
  <p:clrMapOvr>
    <a:masterClrMapping/>
  </p:clrMapOvr>
  <p:transition spd="slow" advTm="8070">
    <p:cover/>
  </p:transition>
</p:sld>
</file>

<file path=ppt/theme/theme1.xml><?xml version="1.0" encoding="utf-8"?>
<a:theme xmlns:a="http://schemas.openxmlformats.org/drawingml/2006/main" name="Tema1">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a1" id="{81B48E23-82B5-4446-9238-8061EFB6243E}" vid="{3D464B53-A4A8-C64B-B9E5-6BFD247EBB3F}"/>
    </a:ext>
  </a:extLst>
</a:theme>
</file>

<file path=ppt/theme/theme2.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_Tema1">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a1" id="{81B48E23-82B5-4446-9238-8061EFB6243E}" vid="{3D464B53-A4A8-C64B-B9E5-6BFD247EBB3F}"/>
    </a:ext>
  </a:extLst>
</a:theme>
</file>

<file path=ppt/theme/theme5.xml><?xml version="1.0" encoding="utf-8"?>
<a:theme xmlns:a="http://schemas.openxmlformats.org/drawingml/2006/main" name="1_Vega - Footer Only">
  <a:themeElements>
    <a:clrScheme name="Amarillo">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1_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2_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4_Tema1">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ema1" id="{81B48E23-82B5-4446-9238-8061EFB6243E}" vid="{3D464B53-A4A8-C64B-B9E5-6BFD247EBB3F}"/>
    </a:ext>
  </a:extLst>
</a:theme>
</file>

<file path=ppt/theme/theme9.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Tema1</Template>
  <TotalTime>4943</TotalTime>
  <Words>1328</Words>
  <Application>Microsoft Office PowerPoint</Application>
  <PresentationFormat>Panorámica</PresentationFormat>
  <Paragraphs>166</Paragraphs>
  <Slides>31</Slides>
  <Notes>7</Notes>
  <HiddenSlides>0</HiddenSlides>
  <MMClips>0</MMClips>
  <ScaleCrop>false</ScaleCrop>
  <HeadingPairs>
    <vt:vector size="6" baseType="variant">
      <vt:variant>
        <vt:lpstr>Fuentes usadas</vt:lpstr>
      </vt:variant>
      <vt:variant>
        <vt:i4>12</vt:i4>
      </vt:variant>
      <vt:variant>
        <vt:lpstr>Tema</vt:lpstr>
      </vt:variant>
      <vt:variant>
        <vt:i4>8</vt:i4>
      </vt:variant>
      <vt:variant>
        <vt:lpstr>Títulos de diapositiva</vt:lpstr>
      </vt:variant>
      <vt:variant>
        <vt:i4>31</vt:i4>
      </vt:variant>
    </vt:vector>
  </HeadingPairs>
  <TitlesOfParts>
    <vt:vector size="51" baseType="lpstr">
      <vt:lpstr>Arial</vt:lpstr>
      <vt:lpstr>Calibri</vt:lpstr>
      <vt:lpstr>Lato Light</vt:lpstr>
      <vt:lpstr>Lato Regular</vt:lpstr>
      <vt:lpstr>Open Sans</vt:lpstr>
      <vt:lpstr>Open Sans Light</vt:lpstr>
      <vt:lpstr>Open Sans Semibold</vt:lpstr>
      <vt:lpstr>Route 159 Bold</vt:lpstr>
      <vt:lpstr>Route 159 Light</vt:lpstr>
      <vt:lpstr>Route 159 SemiBold</vt:lpstr>
      <vt:lpstr>Route 159 UltraLight</vt:lpstr>
      <vt:lpstr>Wingdings</vt:lpstr>
      <vt:lpstr>Tema1</vt:lpstr>
      <vt:lpstr>Vega - Footer Only</vt:lpstr>
      <vt:lpstr>Vega - Free</vt:lpstr>
      <vt:lpstr>1_Tema1</vt:lpstr>
      <vt:lpstr>1_Vega - Footer Only</vt:lpstr>
      <vt:lpstr>1_Vega - Free</vt:lpstr>
      <vt:lpstr>2_Vega - Footer Only</vt:lpstr>
      <vt:lpstr>4_Tema1</vt:lpstr>
      <vt:lpstr>Presentación de PowerPoint</vt:lpstr>
      <vt:lpstr>Presentación de PowerPoint</vt:lpstr>
      <vt:lpstr>ANTECEDENTES</vt:lpstr>
      <vt:lpstr>ANTECEDENTES</vt:lpstr>
      <vt:lpstr>SITUACIÓN PROBLÉMICA</vt:lpstr>
      <vt:lpstr>FORMULACIÓN DEL PROBLEMA</vt:lpstr>
      <vt:lpstr>JUSTIFICACIÓN</vt:lpstr>
      <vt:lpstr>Objetivo General</vt:lpstr>
      <vt:lpstr>OBJETIVOS ESPECÍFICOS</vt:lpstr>
      <vt:lpstr>TÉCNICAS DE INVESTIGACIÓN</vt:lpstr>
      <vt:lpstr>Metodologia Scrum</vt:lpstr>
      <vt:lpstr>Artefactos de la Metodología</vt:lpstr>
      <vt:lpstr>Requerimientos del Sistema</vt:lpstr>
      <vt:lpstr>Sprint</vt:lpstr>
      <vt:lpstr>Product Backlog</vt:lpstr>
      <vt:lpstr>                  Product Backlog</vt:lpstr>
      <vt:lpstr>Sprint Backlog</vt:lpstr>
      <vt:lpstr>PRODUCTOS DE POLLOS ANGHY</vt:lpstr>
      <vt:lpstr>Funcionalidad del Sistema</vt:lpstr>
      <vt:lpstr>Funcionalidad de las Ventanas</vt:lpstr>
      <vt:lpstr>PREREQUISITOS</vt:lpstr>
      <vt:lpstr>Programación en Capas</vt:lpstr>
      <vt:lpstr>Estructura de la Base de Datos(Diagrama de Clase)</vt:lpstr>
      <vt:lpstr>Diagrama de Casos de Uso</vt:lpstr>
      <vt:lpstr>Diagrama de Componentes</vt:lpstr>
      <vt:lpstr>Presentación de PowerPoint</vt:lpstr>
      <vt:lpstr>Presentación de PowerPoint</vt:lpstr>
      <vt:lpstr>Presentación de PowerPoint</vt:lpstr>
      <vt:lpstr>Presentación de PowerPoint</vt:lpstr>
      <vt:lpstr>Presentación de PowerPoint</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jessica la torre</dc:creator>
  <cp:lastModifiedBy>Diego La torre Salazar</cp:lastModifiedBy>
  <cp:revision>93</cp:revision>
  <dcterms:created xsi:type="dcterms:W3CDTF">2019-12-14T20:47:02Z</dcterms:created>
  <dcterms:modified xsi:type="dcterms:W3CDTF">2022-12-16T18:57:19Z</dcterms:modified>
</cp:coreProperties>
</file>